
<file path=[Content_Types].xml><?xml version="1.0" encoding="utf-8"?>
<Types xmlns="http://schemas.openxmlformats.org/package/2006/content-types">
  <Default Extension="jpeg" ContentType="image/jpeg"/>
  <Default Extension="wav" ContentType="audio/x-wav"/>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2.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4"/>
  </p:notesMasterIdLst>
  <p:sldIdLst>
    <p:sldId id="257" r:id="rId3"/>
    <p:sldId id="267" r:id="rId5"/>
    <p:sldId id="268" r:id="rId6"/>
    <p:sldId id="269" r:id="rId7"/>
    <p:sldId id="272" r:id="rId8"/>
    <p:sldId id="273" r:id="rId9"/>
    <p:sldId id="274" r:id="rId10"/>
    <p:sldId id="275" r:id="rId11"/>
    <p:sldId id="277" r:id="rId12"/>
    <p:sldId id="279" r:id="rId13"/>
    <p:sldId id="280" r:id="rId14"/>
    <p:sldId id="281" r:id="rId15"/>
    <p:sldId id="282" r:id="rId16"/>
    <p:sldId id="283" r:id="rId17"/>
    <p:sldId id="285" r:id="rId18"/>
    <p:sldId id="286" r:id="rId19"/>
    <p:sldId id="276" r:id="rId20"/>
    <p:sldId id="287" r:id="rId21"/>
    <p:sldId id="288" r:id="rId22"/>
    <p:sldId id="290" r:id="rId23"/>
    <p:sldId id="291" r:id="rId24"/>
    <p:sldId id="292" r:id="rId25"/>
    <p:sldId id="293" r:id="rId26"/>
    <p:sldId id="295" r:id="rId27"/>
    <p:sldId id="294" r:id="rId28"/>
    <p:sldId id="296" r:id="rId29"/>
    <p:sldId id="289" r:id="rId30"/>
    <p:sldId id="297" r:id="rId31"/>
    <p:sldId id="266" r:id="rId32"/>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70" d="100"/>
          <a:sy n="70" d="100"/>
        </p:scale>
        <p:origin x="174" y="7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 Type="http://schemas.openxmlformats.org/officeDocument/2006/relationships/notesMaster" Target="notesMasters/notesMaster1.xml"/><Relationship Id="rId35" Type="http://schemas.openxmlformats.org/officeDocument/2006/relationships/tableStyles" Target="tableStyles.xml"/><Relationship Id="rId34" Type="http://schemas.openxmlformats.org/officeDocument/2006/relationships/viewProps" Target="viewProps.xml"/><Relationship Id="rId33" Type="http://schemas.openxmlformats.org/officeDocument/2006/relationships/presProps" Target="presProps.xml"/><Relationship Id="rId32" Type="http://schemas.openxmlformats.org/officeDocument/2006/relationships/slide" Target="slides/slide29.xml"/><Relationship Id="rId31" Type="http://schemas.openxmlformats.org/officeDocument/2006/relationships/slide" Target="slides/slide28.xml"/><Relationship Id="rId30" Type="http://schemas.openxmlformats.org/officeDocument/2006/relationships/slide" Target="slides/slide27.xml"/><Relationship Id="rId3" Type="http://schemas.openxmlformats.org/officeDocument/2006/relationships/slide" Target="slides/slide1.xml"/><Relationship Id="rId29" Type="http://schemas.openxmlformats.org/officeDocument/2006/relationships/slide" Target="slides/slide26.xml"/><Relationship Id="rId28" Type="http://schemas.openxmlformats.org/officeDocument/2006/relationships/slide" Target="slides/slide25.xml"/><Relationship Id="rId27" Type="http://schemas.openxmlformats.org/officeDocument/2006/relationships/slide" Target="slides/slide24.xml"/><Relationship Id="rId26" Type="http://schemas.openxmlformats.org/officeDocument/2006/relationships/slide" Target="slides/slide23.xml"/><Relationship Id="rId25" Type="http://schemas.openxmlformats.org/officeDocument/2006/relationships/slide" Target="slides/slide22.xml"/><Relationship Id="rId24" Type="http://schemas.openxmlformats.org/officeDocument/2006/relationships/slide" Target="slides/slide21.xml"/><Relationship Id="rId23" Type="http://schemas.openxmlformats.org/officeDocument/2006/relationships/slide" Target="slides/slide20.xml"/><Relationship Id="rId22" Type="http://schemas.openxmlformats.org/officeDocument/2006/relationships/slide" Target="slides/slide19.xml"/><Relationship Id="rId21" Type="http://schemas.openxmlformats.org/officeDocument/2006/relationships/slide" Target="slides/slide18.xml"/><Relationship Id="rId20" Type="http://schemas.openxmlformats.org/officeDocument/2006/relationships/slide" Target="slides/slide17.xml"/><Relationship Id="rId2" Type="http://schemas.openxmlformats.org/officeDocument/2006/relationships/theme" Target="theme/theme1.xml"/><Relationship Id="rId19" Type="http://schemas.openxmlformats.org/officeDocument/2006/relationships/slide" Target="slides/slide16.xml"/><Relationship Id="rId18" Type="http://schemas.openxmlformats.org/officeDocument/2006/relationships/slide" Target="slides/slide15.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media/>
</file>

<file path=ppt/media/audio1.wav>
</file>

<file path=ppt/media/image1.png>
</file>

<file path=ppt/media/image10.jpeg>
</file>

<file path=ppt/media/image11.jpeg>
</file>

<file path=ppt/media/image12.jpeg>
</file>

<file path=ppt/media/image13.png>
</file>

<file path=ppt/media/image14.png>
</file>

<file path=ppt/media/image15.png>
</file>

<file path=ppt/media/image16.jpeg>
</file>

<file path=ppt/media/image17.png>
</file>

<file path=ppt/media/image18.jpeg>
</file>

<file path=ppt/media/image19.png>
</file>

<file path=ppt/media/image2.png>
</file>

<file path=ppt/media/image3.png>
</file>

<file path=ppt/media/image4.png>
</file>

<file path=ppt/media/image5.jpe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8B39D04-F193-4328-B6D3-54D12FA06902}"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8EF7462-3607-4E13-84EA-4F7E1CCFD4AE}"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A8D1B306-BE4F-4CF5-8101-4786E3C6C364}" type="slidenum">
              <a:rPr lang="zh-CN" altLang="en-US" smtClean="0"/>
            </a:fld>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61461278-7C26-423C-AB26-7B336397DF22}" type="slidenum">
              <a:rPr lang="zh-CN" altLang="en-US" smtClean="0"/>
            </a:fld>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smtClean="0"/>
              <a:t>单击此处编辑母版标题样式</a:t>
            </a:r>
            <a:endParaRPr lang="zh-CN" altLang="en-US"/>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smtClean="0"/>
              <a:t>单击此处编辑母版副标题样式</a:t>
            </a:r>
            <a:endParaRPr lang="zh-CN" altLang="en-US"/>
          </a:p>
        </p:txBody>
      </p:sp>
      <p:sp>
        <p:nvSpPr>
          <p:cNvPr id="4" name="日期占位符 3"/>
          <p:cNvSpPr>
            <a:spLocks noGrp="1"/>
          </p:cNvSpPr>
          <p:nvPr>
            <p:ph type="dt" sz="half" idx="10"/>
          </p:nvPr>
        </p:nvSpPr>
        <p:spPr/>
        <p:txBody>
          <a:bodyPr/>
          <a:lstStyle/>
          <a:p>
            <a:fld id="{B430C919-4259-44D8-9515-E071E808EC53}"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28E086FE-13CF-45F4-9E4D-544AD019AE69}" type="slidenum">
              <a:rPr lang="zh-CN" altLang="en-US" smtClean="0"/>
            </a:fld>
            <a:endParaRPr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B430C919-4259-44D8-9515-E071E808EC53}"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28E086FE-13CF-45F4-9E4D-544AD019AE69}" type="slidenum">
              <a:rPr lang="zh-CN" altLang="en-US" smtClean="0"/>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B430C919-4259-44D8-9515-E071E808EC53}"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28E086FE-13CF-45F4-9E4D-544AD019AE69}" type="slidenum">
              <a:rPr lang="zh-CN" altLang="en-US" smtClean="0"/>
            </a:fld>
            <a:endParaRPr lang="zh-CN" alt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showMasterSp="0">
  <p:cSld name="1_标题幻灯片">
    <p:spTree>
      <p:nvGrpSpPr>
        <p:cNvPr id="1" name=""/>
        <p:cNvGrpSpPr/>
        <p:nvPr/>
      </p:nvGrpSpPr>
      <p:grpSpPr>
        <a:xfrm>
          <a:off x="0" y="0"/>
          <a:ext cx="0" cy="0"/>
          <a:chOff x="0" y="0"/>
          <a:chExt cx="0" cy="0"/>
        </a:xfrm>
      </p:grpSpPr>
    </p:spTree>
  </p:cSld>
  <p:clrMapOvr>
    <a:masterClrMapping/>
  </p:clrMapOvr>
  <mc:AlternateContent xmlns:mc="http://schemas.openxmlformats.org/markup-compatibility/2006">
    <mc:Choice xmlns:p14="http://schemas.microsoft.com/office/powerpoint/2010/main" Requires="p14">
      <p:transition spd="slow" p14:dur="1600" advTm="0">
        <p:blinds dir="vert"/>
      </p:transition>
    </mc:Choice>
    <mc:Fallback>
      <p:transition spd="slow" advTm="0">
        <p:blinds dir="vert"/>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p:cSld name="1_仅标题">
    <p:spTree>
      <p:nvGrpSpPr>
        <p:cNvPr id="1" name=""/>
        <p:cNvGrpSpPr/>
        <p:nvPr/>
      </p:nvGrpSpPr>
      <p:grpSpPr>
        <a:xfrm>
          <a:off x="0" y="0"/>
          <a:ext cx="0" cy="0"/>
          <a:chOff x="0" y="0"/>
          <a:chExt cx="0" cy="0"/>
        </a:xfrm>
      </p:grpSpPr>
    </p:spTree>
  </p:cSld>
  <p:clrMapOvr>
    <a:masterClrMapping/>
  </p:clrMapOvr>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2_标题幻灯片">
    <p:spTree>
      <p:nvGrpSpPr>
        <p:cNvPr id="1" name=""/>
        <p:cNvGrpSpPr/>
        <p:nvPr/>
      </p:nvGrpSpPr>
      <p:grpSpPr>
        <a:xfrm>
          <a:off x="0" y="0"/>
          <a:ext cx="0" cy="0"/>
          <a:chOff x="0" y="0"/>
          <a:chExt cx="0" cy="0"/>
        </a:xfrm>
      </p:grpSpPr>
      <p:sp>
        <p:nvSpPr>
          <p:cNvPr id="10" name="图片占位符 9"/>
          <p:cNvSpPr>
            <a:spLocks noGrp="1"/>
          </p:cNvSpPr>
          <p:nvPr>
            <p:ph type="pic" sz="quarter" idx="10"/>
          </p:nvPr>
        </p:nvSpPr>
        <p:spPr>
          <a:xfrm>
            <a:off x="266700" y="180975"/>
            <a:ext cx="11658600" cy="6477000"/>
          </a:xfrm>
          <a:custGeom>
            <a:avLst/>
            <a:gdLst>
              <a:gd name="connsiteX0" fmla="*/ 0 w 11658600"/>
              <a:gd name="connsiteY0" fmla="*/ 0 h 6477000"/>
              <a:gd name="connsiteX1" fmla="*/ 11658600 w 11658600"/>
              <a:gd name="connsiteY1" fmla="*/ 0 h 6477000"/>
              <a:gd name="connsiteX2" fmla="*/ 11658600 w 11658600"/>
              <a:gd name="connsiteY2" fmla="*/ 6477000 h 6477000"/>
              <a:gd name="connsiteX3" fmla="*/ 0 w 11658600"/>
              <a:gd name="connsiteY3" fmla="*/ 6477000 h 6477000"/>
            </a:gdLst>
            <a:ahLst/>
            <a:cxnLst>
              <a:cxn ang="0">
                <a:pos x="connsiteX0" y="connsiteY0"/>
              </a:cxn>
              <a:cxn ang="0">
                <a:pos x="connsiteX1" y="connsiteY1"/>
              </a:cxn>
              <a:cxn ang="0">
                <a:pos x="connsiteX2" y="connsiteY2"/>
              </a:cxn>
              <a:cxn ang="0">
                <a:pos x="connsiteX3" y="connsiteY3"/>
              </a:cxn>
            </a:cxnLst>
            <a:rect l="l" t="t" r="r" b="b"/>
            <a:pathLst>
              <a:path w="11658600" h="6477000">
                <a:moveTo>
                  <a:pt x="0" y="0"/>
                </a:moveTo>
                <a:lnTo>
                  <a:pt x="11658600" y="0"/>
                </a:lnTo>
                <a:lnTo>
                  <a:pt x="11658600" y="6477000"/>
                </a:lnTo>
                <a:lnTo>
                  <a:pt x="0" y="6477000"/>
                </a:lnTo>
                <a:close/>
              </a:path>
            </a:pathLst>
          </a:custGeom>
        </p:spPr>
        <p:txBody>
          <a:bodyPr wrap="square">
            <a:noAutofit/>
          </a:bodyPr>
          <a:lstStyle/>
          <a:p>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idx="1"/>
          </p:nvPr>
        </p:nvSpPr>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B430C919-4259-44D8-9515-E071E808EC53}"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28E086FE-13CF-45F4-9E4D-544AD019AE69}" type="slidenum">
              <a:rPr lang="zh-CN" altLang="en-US" smtClean="0"/>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smtClean="0"/>
              <a:t>单击此处编辑母版文本样式</a:t>
            </a:r>
            <a:endParaRPr lang="zh-CN" altLang="en-US" smtClean="0"/>
          </a:p>
        </p:txBody>
      </p:sp>
      <p:sp>
        <p:nvSpPr>
          <p:cNvPr id="4" name="日期占位符 3"/>
          <p:cNvSpPr>
            <a:spLocks noGrp="1"/>
          </p:cNvSpPr>
          <p:nvPr>
            <p:ph type="dt" sz="half" idx="10"/>
          </p:nvPr>
        </p:nvSpPr>
        <p:spPr/>
        <p:txBody>
          <a:bodyPr/>
          <a:lstStyle/>
          <a:p>
            <a:fld id="{B430C919-4259-44D8-9515-E071E808EC53}"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28E086FE-13CF-45F4-9E4D-544AD019AE69}" type="slidenum">
              <a:rPr lang="zh-CN" altLang="en-US" smtClean="0"/>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sz="half" idx="1"/>
          </p:nvPr>
        </p:nvSpPr>
        <p:spPr>
          <a:xfrm>
            <a:off x="838200" y="1825625"/>
            <a:ext cx="5181600" cy="435133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内容占位符 3"/>
          <p:cNvSpPr>
            <a:spLocks noGrp="1"/>
          </p:cNvSpPr>
          <p:nvPr>
            <p:ph sz="half" idx="2"/>
          </p:nvPr>
        </p:nvSpPr>
        <p:spPr>
          <a:xfrm>
            <a:off x="6172200" y="1825625"/>
            <a:ext cx="5181600" cy="435133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5" name="日期占位符 4"/>
          <p:cNvSpPr>
            <a:spLocks noGrp="1"/>
          </p:cNvSpPr>
          <p:nvPr>
            <p:ph type="dt" sz="half" idx="10"/>
          </p:nvPr>
        </p:nvSpPr>
        <p:spPr/>
        <p:txBody>
          <a:bodyPr/>
          <a:lstStyle/>
          <a:p>
            <a:fld id="{B430C919-4259-44D8-9515-E071E808EC53}"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28E086FE-13CF-45F4-9E4D-544AD019AE69}" type="slidenum">
              <a:rPr lang="zh-CN" altLang="en-US" smtClean="0"/>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endParaRPr lang="zh-CN" altLang="en-US" smtClean="0"/>
          </a:p>
        </p:txBody>
      </p:sp>
      <p:sp>
        <p:nvSpPr>
          <p:cNvPr id="4" name="内容占位符 3"/>
          <p:cNvSpPr>
            <a:spLocks noGrp="1"/>
          </p:cNvSpPr>
          <p:nvPr>
            <p:ph sz="half" idx="2"/>
          </p:nvPr>
        </p:nvSpPr>
        <p:spPr>
          <a:xfrm>
            <a:off x="839788" y="2505075"/>
            <a:ext cx="5157787" cy="368458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endParaRPr lang="zh-CN" altLang="en-US" smtClean="0"/>
          </a:p>
        </p:txBody>
      </p:sp>
      <p:sp>
        <p:nvSpPr>
          <p:cNvPr id="6" name="内容占位符 5"/>
          <p:cNvSpPr>
            <a:spLocks noGrp="1"/>
          </p:cNvSpPr>
          <p:nvPr>
            <p:ph sz="quarter" idx="4"/>
          </p:nvPr>
        </p:nvSpPr>
        <p:spPr>
          <a:xfrm>
            <a:off x="6172200" y="2505075"/>
            <a:ext cx="5183188" cy="368458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7" name="日期占位符 6"/>
          <p:cNvSpPr>
            <a:spLocks noGrp="1"/>
          </p:cNvSpPr>
          <p:nvPr>
            <p:ph type="dt" sz="half" idx="10"/>
          </p:nvPr>
        </p:nvSpPr>
        <p:spPr/>
        <p:txBody>
          <a:bodyPr/>
          <a:lstStyle/>
          <a:p>
            <a:fld id="{B430C919-4259-44D8-9515-E071E808EC53}" type="datetimeFigureOut">
              <a:rPr lang="zh-CN" altLang="en-US" smtClean="0"/>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28E086FE-13CF-45F4-9E4D-544AD019AE69}" type="slidenum">
              <a:rPr lang="zh-CN" altLang="en-US" smtClean="0"/>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日期占位符 2"/>
          <p:cNvSpPr>
            <a:spLocks noGrp="1"/>
          </p:cNvSpPr>
          <p:nvPr>
            <p:ph type="dt" sz="half" idx="10"/>
          </p:nvPr>
        </p:nvSpPr>
        <p:spPr/>
        <p:txBody>
          <a:bodyPr/>
          <a:lstStyle/>
          <a:p>
            <a:fld id="{B430C919-4259-44D8-9515-E071E808EC53}"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28E086FE-13CF-45F4-9E4D-544AD019AE69}" type="slidenum">
              <a:rPr lang="zh-CN" altLang="en-US" smtClean="0"/>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B430C919-4259-44D8-9515-E071E808EC53}"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28E086FE-13CF-45F4-9E4D-544AD019AE69}" type="slidenum">
              <a:rPr lang="zh-CN" altLang="en-US" smtClean="0"/>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endParaRPr lang="zh-CN" altLang="en-US" smtClean="0"/>
          </a:p>
        </p:txBody>
      </p:sp>
      <p:sp>
        <p:nvSpPr>
          <p:cNvPr id="5" name="日期占位符 4"/>
          <p:cNvSpPr>
            <a:spLocks noGrp="1"/>
          </p:cNvSpPr>
          <p:nvPr>
            <p:ph type="dt" sz="half" idx="10"/>
          </p:nvPr>
        </p:nvSpPr>
        <p:spPr/>
        <p:txBody>
          <a:bodyPr/>
          <a:lstStyle/>
          <a:p>
            <a:fld id="{B430C919-4259-44D8-9515-E071E808EC53}"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28E086FE-13CF-45F4-9E4D-544AD019AE69}" type="slidenum">
              <a:rPr lang="zh-CN" altLang="en-US" smtClean="0"/>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smtClean="0"/>
              <a:t>单击此处编辑母版标题样式</a:t>
            </a:r>
            <a:endParaRPr lang="zh-CN" altLang="en-US"/>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endParaRPr lang="zh-CN" altLang="en-US" smtClean="0"/>
          </a:p>
        </p:txBody>
      </p:sp>
      <p:sp>
        <p:nvSpPr>
          <p:cNvPr id="5" name="日期占位符 4"/>
          <p:cNvSpPr>
            <a:spLocks noGrp="1"/>
          </p:cNvSpPr>
          <p:nvPr>
            <p:ph type="dt" sz="half" idx="10"/>
          </p:nvPr>
        </p:nvSpPr>
        <p:spPr/>
        <p:txBody>
          <a:bodyPr/>
          <a:lstStyle/>
          <a:p>
            <a:fld id="{B430C919-4259-44D8-9515-E071E808EC53}"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28E086FE-13CF-45F4-9E4D-544AD019AE69}" type="slidenum">
              <a:rPr lang="zh-CN" altLang="en-US" smtClean="0"/>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5" Type="http://schemas.openxmlformats.org/officeDocument/2006/relationships/theme" Target="../theme/theme1.xml"/><Relationship Id="rId14" Type="http://schemas.openxmlformats.org/officeDocument/2006/relationships/slideLayout" Target="../slideLayouts/slideLayout14.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430C919-4259-44D8-9515-E071E808EC53}" type="datetimeFigureOut">
              <a:rPr lang="zh-CN" altLang="en-US" smtClean="0"/>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8E086FE-13CF-45F4-9E4D-544AD019AE69}"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5.jpe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6.png"/></Relationships>
</file>

<file path=ppt/slides/_rels/slide15.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7.png"/></Relationships>
</file>

<file path=ppt/slides/_rels/slide16.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8.png"/></Relationships>
</file>

<file path=ppt/slides/_rels/slide17.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image" Target="../media/image11.jpeg"/><Relationship Id="rId2" Type="http://schemas.openxmlformats.org/officeDocument/2006/relationships/image" Target="../media/image10.jpeg"/><Relationship Id="rId1" Type="http://schemas.openxmlformats.org/officeDocument/2006/relationships/image" Target="../media/image9.png"/></Relationships>
</file>

<file path=ppt/slides/_rels/slide18.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2.jpe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3.png"/></Relationships>
</file>

<file path=ppt/slides/_rels/slide23.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4.png"/></Relationships>
</file>

<file path=ppt/slides/_rels/slide24.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5.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6.jpeg"/></Relationships>
</file>

<file path=ppt/slides/_rels/slide28.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7.png"/></Relationships>
</file>

<file path=ppt/slides/_rels/slide29.xml.rels><?xml version="1.0" encoding="UTF-8" standalone="yes"?>
<Relationships xmlns="http://schemas.openxmlformats.org/package/2006/relationships"><Relationship Id="rId6" Type="http://schemas.openxmlformats.org/officeDocument/2006/relationships/notesSlide" Target="../notesSlides/notesSlide2.xml"/><Relationship Id="rId5" Type="http://schemas.openxmlformats.org/officeDocument/2006/relationships/slideLayout" Target="../slideLayouts/slideLayout14.xml"/><Relationship Id="rId4" Type="http://schemas.openxmlformats.org/officeDocument/2006/relationships/image" Target="../media/image19.png"/><Relationship Id="rId3" Type="http://schemas.microsoft.com/office/2007/relationships/media" Target="../media/audio1.wav"/><Relationship Id="rId2" Type="http://schemas.openxmlformats.org/officeDocument/2006/relationships/audio" Target="../media/audio1.wav"/><Relationship Id="rId1" Type="http://schemas.openxmlformats.org/officeDocument/2006/relationships/image" Target="../media/image18.jpe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png"/></Relationships>
</file>

<file path=ppt/slides/_rels/slide5.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2.png"/></Relationships>
</file>

<file path=ppt/slides/_rels/slide6.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3.png"/></Relationships>
</file>

<file path=ppt/slides/_rels/slide7.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4.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直角三角形 1"/>
          <p:cNvSpPr/>
          <p:nvPr/>
        </p:nvSpPr>
        <p:spPr>
          <a:xfrm rot="10800000">
            <a:off x="9056914" y="-1"/>
            <a:ext cx="3135085" cy="3062512"/>
          </a:xfrm>
          <a:prstGeom prst="rtTriangle">
            <a:avLst/>
          </a:prstGeom>
          <a:solidFill>
            <a:schemeClr val="accent1">
              <a:alpha val="4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任意多边形 19"/>
          <p:cNvSpPr/>
          <p:nvPr/>
        </p:nvSpPr>
        <p:spPr>
          <a:xfrm rot="2720040" flipV="1">
            <a:off x="7927281" y="-358237"/>
            <a:ext cx="3334031" cy="1813117"/>
          </a:xfrm>
          <a:custGeom>
            <a:avLst/>
            <a:gdLst>
              <a:gd name="connsiteX0" fmla="*/ 0 w 3334031"/>
              <a:gd name="connsiteY0" fmla="*/ 0 h 1813117"/>
              <a:gd name="connsiteX1" fmla="*/ 1792101 w 3334031"/>
              <a:gd name="connsiteY1" fmla="*/ 1813117 h 1813117"/>
              <a:gd name="connsiteX2" fmla="*/ 2605621 w 3334031"/>
              <a:gd name="connsiteY2" fmla="*/ 1813117 h 1813117"/>
              <a:gd name="connsiteX3" fmla="*/ 3334025 w 3334031"/>
              <a:gd name="connsiteY3" fmla="*/ 904126 h 1813117"/>
              <a:gd name="connsiteX4" fmla="*/ 2595140 w 3334031"/>
              <a:gd name="connsiteY4" fmla="*/ 46393 h 1813117"/>
              <a:gd name="connsiteX5" fmla="*/ 300843 w 3334031"/>
              <a:gd name="connsiteY5" fmla="*/ 3145 h 18131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334031" h="1813117">
                <a:moveTo>
                  <a:pt x="0" y="0"/>
                </a:moveTo>
                <a:lnTo>
                  <a:pt x="1792101" y="1813117"/>
                </a:lnTo>
                <a:lnTo>
                  <a:pt x="2605621" y="1813117"/>
                </a:lnTo>
                <a:cubicBezTo>
                  <a:pt x="3007868" y="1813117"/>
                  <a:pt x="3335702" y="1198539"/>
                  <a:pt x="3334025" y="904126"/>
                </a:cubicBezTo>
                <a:cubicBezTo>
                  <a:pt x="3332348" y="609715"/>
                  <a:pt x="3059013" y="26193"/>
                  <a:pt x="2595140" y="46393"/>
                </a:cubicBezTo>
                <a:cubicBezTo>
                  <a:pt x="1827485" y="46393"/>
                  <a:pt x="1065609" y="17561"/>
                  <a:pt x="300843" y="3145"/>
                </a:cubicBezTo>
                <a:close/>
              </a:path>
            </a:pathLst>
          </a:custGeom>
          <a:solidFill>
            <a:schemeClr val="accent1">
              <a:alpha val="4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任意多边形 15"/>
          <p:cNvSpPr/>
          <p:nvPr/>
        </p:nvSpPr>
        <p:spPr>
          <a:xfrm rot="2506402" flipV="1">
            <a:off x="2176314" y="5845604"/>
            <a:ext cx="2305277" cy="1211718"/>
          </a:xfrm>
          <a:custGeom>
            <a:avLst/>
            <a:gdLst>
              <a:gd name="connsiteX0" fmla="*/ 238048 w 2305277"/>
              <a:gd name="connsiteY0" fmla="*/ 1078273 h 1211718"/>
              <a:gd name="connsiteX1" fmla="*/ 489884 w 2305277"/>
              <a:gd name="connsiteY1" fmla="*/ 1211718 h 1211718"/>
              <a:gd name="connsiteX2" fmla="*/ 2123039 w 2305277"/>
              <a:gd name="connsiteY2" fmla="*/ 1165649 h 1211718"/>
              <a:gd name="connsiteX3" fmla="*/ 2284646 w 2305277"/>
              <a:gd name="connsiteY3" fmla="*/ 1108411 h 1211718"/>
              <a:gd name="connsiteX4" fmla="*/ 2305277 w 2305277"/>
              <a:gd name="connsiteY4" fmla="*/ 1090361 h 1211718"/>
              <a:gd name="connsiteX5" fmla="*/ 1084633 w 2305277"/>
              <a:gd name="connsiteY5" fmla="*/ 0 h 1211718"/>
              <a:gd name="connsiteX6" fmla="*/ 431961 w 2305277"/>
              <a:gd name="connsiteY6" fmla="*/ 7394 h 1211718"/>
              <a:gd name="connsiteX7" fmla="*/ 315 w 2305277"/>
              <a:gd name="connsiteY7" fmla="*/ 622689 h 1211718"/>
              <a:gd name="connsiteX8" fmla="*/ 238048 w 2305277"/>
              <a:gd name="connsiteY8" fmla="*/ 1078273 h 12117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05277" h="1211718">
                <a:moveTo>
                  <a:pt x="238048" y="1078273"/>
                </a:moveTo>
                <a:cubicBezTo>
                  <a:pt x="316282" y="1157114"/>
                  <a:pt x="404991" y="1211718"/>
                  <a:pt x="489884" y="1211718"/>
                </a:cubicBezTo>
                <a:cubicBezTo>
                  <a:pt x="1065924" y="1211718"/>
                  <a:pt x="1546999" y="1165649"/>
                  <a:pt x="2123039" y="1165649"/>
                </a:cubicBezTo>
                <a:cubicBezTo>
                  <a:pt x="2179634" y="1165649"/>
                  <a:pt x="2234357" y="1143980"/>
                  <a:pt x="2284646" y="1108411"/>
                </a:cubicBezTo>
                <a:lnTo>
                  <a:pt x="2305277" y="1090361"/>
                </a:lnTo>
                <a:lnTo>
                  <a:pt x="1084633" y="0"/>
                </a:lnTo>
                <a:lnTo>
                  <a:pt x="431961" y="7394"/>
                </a:lnTo>
                <a:cubicBezTo>
                  <a:pt x="205580" y="7394"/>
                  <a:pt x="-9358" y="421958"/>
                  <a:pt x="315" y="622689"/>
                </a:cubicBezTo>
                <a:cubicBezTo>
                  <a:pt x="6361" y="748146"/>
                  <a:pt x="107657" y="946871"/>
                  <a:pt x="238048" y="1078273"/>
                </a:cubicBezTo>
                <a:close/>
              </a:path>
            </a:pathLst>
          </a:custGeom>
          <a:solidFill>
            <a:schemeClr val="accent1">
              <a:alpha val="4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任意多边形 17"/>
          <p:cNvSpPr/>
          <p:nvPr/>
        </p:nvSpPr>
        <p:spPr>
          <a:xfrm rot="2506402" flipV="1">
            <a:off x="-325813" y="5220728"/>
            <a:ext cx="3645094" cy="2541157"/>
          </a:xfrm>
          <a:custGeom>
            <a:avLst/>
            <a:gdLst>
              <a:gd name="connsiteX0" fmla="*/ 581528 w 3645094"/>
              <a:gd name="connsiteY0" fmla="*/ 2211480 h 2541157"/>
              <a:gd name="connsiteX1" fmla="*/ 1108569 w 3645094"/>
              <a:gd name="connsiteY1" fmla="*/ 2541157 h 2541157"/>
              <a:gd name="connsiteX2" fmla="*/ 3497403 w 3645094"/>
              <a:gd name="connsiteY2" fmla="*/ 2455454 h 2541157"/>
              <a:gd name="connsiteX3" fmla="*/ 3626843 w 3645094"/>
              <a:gd name="connsiteY3" fmla="*/ 2419392 h 2541157"/>
              <a:gd name="connsiteX4" fmla="*/ 3645094 w 3645094"/>
              <a:gd name="connsiteY4" fmla="*/ 2406911 h 2541157"/>
              <a:gd name="connsiteX5" fmla="*/ 950590 w 3645094"/>
              <a:gd name="connsiteY5" fmla="*/ 0 h 2541157"/>
              <a:gd name="connsiteX6" fmla="*/ 13670 w 3645094"/>
              <a:gd name="connsiteY6" fmla="*/ 1048870 h 2541157"/>
              <a:gd name="connsiteX7" fmla="*/ 9336 w 3645094"/>
              <a:gd name="connsiteY7" fmla="*/ 1073227 h 2541157"/>
              <a:gd name="connsiteX8" fmla="*/ 904 w 3645094"/>
              <a:gd name="connsiteY8" fmla="*/ 1227599 h 2541157"/>
              <a:gd name="connsiteX9" fmla="*/ 581528 w 3645094"/>
              <a:gd name="connsiteY9" fmla="*/ 2211480 h 25411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645094" h="2541157">
                <a:moveTo>
                  <a:pt x="581528" y="2211480"/>
                </a:moveTo>
                <a:cubicBezTo>
                  <a:pt x="760564" y="2378839"/>
                  <a:pt x="951659" y="2503662"/>
                  <a:pt x="1108569" y="2541157"/>
                </a:cubicBezTo>
                <a:cubicBezTo>
                  <a:pt x="2005093" y="2541157"/>
                  <a:pt x="2600879" y="2455454"/>
                  <a:pt x="3497403" y="2455454"/>
                </a:cubicBezTo>
                <a:cubicBezTo>
                  <a:pt x="3541444" y="2455454"/>
                  <a:pt x="3584757" y="2442670"/>
                  <a:pt x="3626843" y="2419392"/>
                </a:cubicBezTo>
                <a:lnTo>
                  <a:pt x="3645094" y="2406911"/>
                </a:lnTo>
                <a:lnTo>
                  <a:pt x="950590" y="0"/>
                </a:lnTo>
                <a:lnTo>
                  <a:pt x="13670" y="1048870"/>
                </a:lnTo>
                <a:lnTo>
                  <a:pt x="9336" y="1073227"/>
                </a:lnTo>
                <a:cubicBezTo>
                  <a:pt x="1365" y="1129466"/>
                  <a:pt x="-1695" y="1181420"/>
                  <a:pt x="904" y="1227599"/>
                </a:cubicBezTo>
                <a:cubicBezTo>
                  <a:pt x="18231" y="1535464"/>
                  <a:pt x="283133" y="1932550"/>
                  <a:pt x="581528" y="2211480"/>
                </a:cubicBezTo>
                <a:close/>
              </a:path>
            </a:pathLst>
          </a:custGeom>
          <a:solidFill>
            <a:schemeClr val="accent1">
              <a:alpha val="4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任意多边形 11"/>
          <p:cNvSpPr/>
          <p:nvPr/>
        </p:nvSpPr>
        <p:spPr>
          <a:xfrm>
            <a:off x="4412308" y="2164190"/>
            <a:ext cx="3285719" cy="403972"/>
          </a:xfrm>
          <a:custGeom>
            <a:avLst/>
            <a:gdLst>
              <a:gd name="connsiteX0" fmla="*/ 273848 w 3909054"/>
              <a:gd name="connsiteY0" fmla="*/ 0 h 403972"/>
              <a:gd name="connsiteX1" fmla="*/ 1165806 w 3909054"/>
              <a:gd name="connsiteY1" fmla="*/ 0 h 403972"/>
              <a:gd name="connsiteX2" fmla="*/ 1428343 w 3909054"/>
              <a:gd name="connsiteY2" fmla="*/ 0 h 403972"/>
              <a:gd name="connsiteX3" fmla="*/ 1588753 w 3909054"/>
              <a:gd name="connsiteY3" fmla="*/ 0 h 403972"/>
              <a:gd name="connsiteX4" fmla="*/ 2320301 w 3909054"/>
              <a:gd name="connsiteY4" fmla="*/ 0 h 403972"/>
              <a:gd name="connsiteX5" fmla="*/ 2480711 w 3909054"/>
              <a:gd name="connsiteY5" fmla="*/ 0 h 403972"/>
              <a:gd name="connsiteX6" fmla="*/ 2743248 w 3909054"/>
              <a:gd name="connsiteY6" fmla="*/ 0 h 403972"/>
              <a:gd name="connsiteX7" fmla="*/ 3635206 w 3909054"/>
              <a:gd name="connsiteY7" fmla="*/ 0 h 403972"/>
              <a:gd name="connsiteX8" fmla="*/ 3909054 w 3909054"/>
              <a:gd name="connsiteY8" fmla="*/ 201986 h 403972"/>
              <a:gd name="connsiteX9" fmla="*/ 3635206 w 3909054"/>
              <a:gd name="connsiteY9" fmla="*/ 403972 h 403972"/>
              <a:gd name="connsiteX10" fmla="*/ 2743248 w 3909054"/>
              <a:gd name="connsiteY10" fmla="*/ 403972 h 403972"/>
              <a:gd name="connsiteX11" fmla="*/ 2480711 w 3909054"/>
              <a:gd name="connsiteY11" fmla="*/ 403972 h 403972"/>
              <a:gd name="connsiteX12" fmla="*/ 2320301 w 3909054"/>
              <a:gd name="connsiteY12" fmla="*/ 403972 h 403972"/>
              <a:gd name="connsiteX13" fmla="*/ 1588753 w 3909054"/>
              <a:gd name="connsiteY13" fmla="*/ 403972 h 403972"/>
              <a:gd name="connsiteX14" fmla="*/ 1428343 w 3909054"/>
              <a:gd name="connsiteY14" fmla="*/ 403972 h 403972"/>
              <a:gd name="connsiteX15" fmla="*/ 1165806 w 3909054"/>
              <a:gd name="connsiteY15" fmla="*/ 403972 h 403972"/>
              <a:gd name="connsiteX16" fmla="*/ 273848 w 3909054"/>
              <a:gd name="connsiteY16" fmla="*/ 403972 h 403972"/>
              <a:gd name="connsiteX17" fmla="*/ 0 w 3909054"/>
              <a:gd name="connsiteY17" fmla="*/ 201986 h 403972"/>
              <a:gd name="connsiteX18" fmla="*/ 273848 w 3909054"/>
              <a:gd name="connsiteY18" fmla="*/ 0 h 4039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909054" h="403972">
                <a:moveTo>
                  <a:pt x="273848" y="0"/>
                </a:moveTo>
                <a:lnTo>
                  <a:pt x="1165806" y="0"/>
                </a:lnTo>
                <a:lnTo>
                  <a:pt x="1428343" y="0"/>
                </a:lnTo>
                <a:lnTo>
                  <a:pt x="1588753" y="0"/>
                </a:lnTo>
                <a:lnTo>
                  <a:pt x="2320301" y="0"/>
                </a:lnTo>
                <a:lnTo>
                  <a:pt x="2480711" y="0"/>
                </a:lnTo>
                <a:lnTo>
                  <a:pt x="2743248" y="0"/>
                </a:lnTo>
                <a:lnTo>
                  <a:pt x="3635206" y="0"/>
                </a:lnTo>
                <a:cubicBezTo>
                  <a:pt x="3786433" y="0"/>
                  <a:pt x="3909054" y="90426"/>
                  <a:pt x="3909054" y="201986"/>
                </a:cubicBezTo>
                <a:cubicBezTo>
                  <a:pt x="3909054" y="313546"/>
                  <a:pt x="3786433" y="403972"/>
                  <a:pt x="3635206" y="403972"/>
                </a:cubicBezTo>
                <a:lnTo>
                  <a:pt x="2743248" y="403972"/>
                </a:lnTo>
                <a:lnTo>
                  <a:pt x="2480711" y="403972"/>
                </a:lnTo>
                <a:lnTo>
                  <a:pt x="2320301" y="403972"/>
                </a:lnTo>
                <a:lnTo>
                  <a:pt x="1588753" y="403972"/>
                </a:lnTo>
                <a:lnTo>
                  <a:pt x="1428343" y="403972"/>
                </a:lnTo>
                <a:lnTo>
                  <a:pt x="1165806" y="403972"/>
                </a:lnTo>
                <a:lnTo>
                  <a:pt x="273848" y="403972"/>
                </a:lnTo>
                <a:cubicBezTo>
                  <a:pt x="122621" y="403972"/>
                  <a:pt x="0" y="313546"/>
                  <a:pt x="0" y="201986"/>
                </a:cubicBezTo>
                <a:cubicBezTo>
                  <a:pt x="0" y="90426"/>
                  <a:pt x="122621" y="0"/>
                  <a:pt x="273848" y="0"/>
                </a:cubicBez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kern="2500" spc="1000" dirty="0"/>
              <a:t>LIUYUSHENG</a:t>
            </a:r>
            <a:endParaRPr lang="en-US" altLang="zh-CN" kern="2500" spc="1000" dirty="0"/>
          </a:p>
        </p:txBody>
      </p:sp>
      <p:sp>
        <p:nvSpPr>
          <p:cNvPr id="4" name="文本框 3"/>
          <p:cNvSpPr txBox="1"/>
          <p:nvPr/>
        </p:nvSpPr>
        <p:spPr>
          <a:xfrm>
            <a:off x="2818130" y="2661920"/>
            <a:ext cx="6548120" cy="645160"/>
          </a:xfrm>
          <a:prstGeom prst="rect">
            <a:avLst/>
          </a:prstGeom>
          <a:noFill/>
        </p:spPr>
        <p:txBody>
          <a:bodyPr wrap="square" rtlCol="0">
            <a:spAutoFit/>
          </a:bodyPr>
          <a:lstStyle/>
          <a:p>
            <a:pPr algn="ctr"/>
            <a:r>
              <a:rPr lang="zh-CN" altLang="en-US" sz="3600" b="1" dirty="0" smtClean="0">
                <a:solidFill>
                  <a:srgbClr val="577FA2"/>
                </a:solidFill>
                <a:latin typeface="黑体" panose="02010609060101010101" pitchFamily="49" charset="-122"/>
                <a:ea typeface="黑体" panose="02010609060101010101" pitchFamily="49" charset="-122"/>
              </a:rPr>
              <a:t> 上帝视角下</a:t>
            </a:r>
            <a:r>
              <a:rPr lang="ja-JP" altLang="en-US" sz="3600" b="1" dirty="0" smtClean="0">
                <a:solidFill>
                  <a:srgbClr val="577FA2"/>
                </a:solidFill>
                <a:latin typeface="黑体" panose="02010609060101010101" pitchFamily="49" charset="-122"/>
                <a:ea typeface="黑体" panose="02010609060101010101" pitchFamily="49" charset="-122"/>
              </a:rPr>
              <a:t>の</a:t>
            </a:r>
            <a:r>
              <a:rPr lang="zh-CN" altLang="en-US" sz="3600" b="1" dirty="0" smtClean="0">
                <a:solidFill>
                  <a:srgbClr val="577FA2"/>
                </a:solidFill>
                <a:latin typeface="黑体" panose="02010609060101010101" pitchFamily="49" charset="-122"/>
                <a:ea typeface="黑体" panose="02010609060101010101" pitchFamily="49" charset="-122"/>
              </a:rPr>
              <a:t>微服务时代</a:t>
            </a:r>
            <a:endParaRPr lang="zh-CN" altLang="en-US" sz="3600" b="1" dirty="0" smtClean="0">
              <a:solidFill>
                <a:srgbClr val="577FA2"/>
              </a:solidFill>
              <a:latin typeface="黑体" panose="02010609060101010101" pitchFamily="49" charset="-122"/>
              <a:ea typeface="黑体" panose="02010609060101010101" pitchFamily="49" charset="-122"/>
            </a:endParaRPr>
          </a:p>
        </p:txBody>
      </p:sp>
      <p:cxnSp>
        <p:nvCxnSpPr>
          <p:cNvPr id="13" name="直接连接符 12"/>
          <p:cNvCxnSpPr/>
          <p:nvPr/>
        </p:nvCxnSpPr>
        <p:spPr>
          <a:xfrm>
            <a:off x="6271719" y="3447045"/>
            <a:ext cx="1152000" cy="0"/>
          </a:xfrm>
          <a:prstGeom prst="line">
            <a:avLst/>
          </a:prstGeom>
          <a:ln w="19050">
            <a:gradFill flip="none" rotWithShape="1">
              <a:gsLst>
                <a:gs pos="0">
                  <a:srgbClr val="002060">
                    <a:lumMod val="97000"/>
                  </a:srgbClr>
                </a:gs>
                <a:gs pos="28000">
                  <a:schemeClr val="accent5">
                    <a:lumMod val="50000"/>
                  </a:schemeClr>
                </a:gs>
                <a:gs pos="62000">
                  <a:srgbClr val="A9BCD1"/>
                </a:gs>
                <a:gs pos="100000">
                  <a:srgbClr val="A9BCD1">
                    <a:alpha val="0"/>
                  </a:srgbClr>
                </a:gs>
              </a:gsLst>
              <a:lin ang="0" scaled="1"/>
              <a:tileRect/>
            </a:gradFill>
          </a:ln>
        </p:spPr>
        <p:style>
          <a:lnRef idx="1">
            <a:schemeClr val="accent1"/>
          </a:lnRef>
          <a:fillRef idx="0">
            <a:schemeClr val="accent1"/>
          </a:fillRef>
          <a:effectRef idx="0">
            <a:schemeClr val="accent1"/>
          </a:effectRef>
          <a:fontRef idx="minor">
            <a:schemeClr val="tx1"/>
          </a:fontRef>
        </p:style>
      </p:cxnSp>
      <p:sp>
        <p:nvSpPr>
          <p:cNvPr id="15" name="椭圆 14"/>
          <p:cNvSpPr/>
          <p:nvPr/>
        </p:nvSpPr>
        <p:spPr>
          <a:xfrm>
            <a:off x="6069757" y="3401152"/>
            <a:ext cx="72000" cy="72000"/>
          </a:xfrm>
          <a:prstGeom prst="ellipse">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21" name="直接连接符 20"/>
          <p:cNvCxnSpPr/>
          <p:nvPr/>
        </p:nvCxnSpPr>
        <p:spPr>
          <a:xfrm flipH="1">
            <a:off x="4741404" y="3447045"/>
            <a:ext cx="1152000" cy="0"/>
          </a:xfrm>
          <a:prstGeom prst="line">
            <a:avLst/>
          </a:prstGeom>
          <a:ln w="19050">
            <a:gradFill flip="none" rotWithShape="1">
              <a:gsLst>
                <a:gs pos="0">
                  <a:srgbClr val="002060">
                    <a:lumMod val="97000"/>
                  </a:srgbClr>
                </a:gs>
                <a:gs pos="28000">
                  <a:schemeClr val="accent5">
                    <a:lumMod val="50000"/>
                  </a:schemeClr>
                </a:gs>
                <a:gs pos="62000">
                  <a:srgbClr val="A9BCD1"/>
                </a:gs>
                <a:gs pos="100000">
                  <a:srgbClr val="A9BCD1">
                    <a:alpha val="0"/>
                  </a:srgbClr>
                </a:gs>
              </a:gsLst>
              <a:lin ang="0" scaled="1"/>
              <a:tileRect/>
            </a:gradFill>
          </a:ln>
        </p:spPr>
        <p:style>
          <a:lnRef idx="1">
            <a:schemeClr val="accent1"/>
          </a:lnRef>
          <a:fillRef idx="0">
            <a:schemeClr val="accent1"/>
          </a:fillRef>
          <a:effectRef idx="0">
            <a:schemeClr val="accent1"/>
          </a:effectRef>
          <a:fontRef idx="minor">
            <a:schemeClr val="tx1"/>
          </a:fontRef>
        </p:style>
      </p:cxnSp>
      <p:sp>
        <p:nvSpPr>
          <p:cNvPr id="19" name="文本框 18"/>
          <p:cNvSpPr txBox="1"/>
          <p:nvPr/>
        </p:nvSpPr>
        <p:spPr>
          <a:xfrm>
            <a:off x="3065780" y="5012055"/>
            <a:ext cx="6203950" cy="398780"/>
          </a:xfrm>
          <a:prstGeom prst="rect">
            <a:avLst/>
          </a:prstGeom>
          <a:noFill/>
        </p:spPr>
        <p:txBody>
          <a:bodyPr wrap="square" rtlCol="0">
            <a:spAutoFit/>
          </a:bodyPr>
          <a:lstStyle/>
          <a:p>
            <a:pPr algn="ctr"/>
            <a:r>
              <a:rPr lang="zh-CN" altLang="en-US" sz="2000" kern="1500" spc="800" dirty="0">
                <a:solidFill>
                  <a:srgbClr val="002060"/>
                </a:solidFill>
                <a:latin typeface="华文行楷" panose="02010800040101010101" pitchFamily="2" charset="-122"/>
                <a:ea typeface="华文行楷" panose="02010800040101010101" pitchFamily="2" charset="-122"/>
              </a:rPr>
              <a:t>浙江大学</a:t>
            </a:r>
            <a:r>
              <a:rPr lang="en-US" altLang="zh-CN" sz="2000" kern="1500" spc="800" dirty="0">
                <a:solidFill>
                  <a:srgbClr val="002060"/>
                </a:solidFill>
                <a:latin typeface="华文行楷" panose="02010800040101010101" pitchFamily="2" charset="-122"/>
                <a:ea typeface="华文行楷" panose="02010800040101010101" pitchFamily="2" charset="-122"/>
              </a:rPr>
              <a:t>-</a:t>
            </a:r>
            <a:r>
              <a:rPr lang="zh-CN" altLang="en-US" sz="2000" kern="1500" spc="800" dirty="0">
                <a:solidFill>
                  <a:srgbClr val="002060"/>
                </a:solidFill>
                <a:latin typeface="华文行楷" panose="02010800040101010101" pitchFamily="2" charset="-122"/>
                <a:ea typeface="华文行楷" panose="02010800040101010101" pitchFamily="2" charset="-122"/>
              </a:rPr>
              <a:t>中移在线联合实验室</a:t>
            </a:r>
            <a:endParaRPr lang="zh-CN" altLang="en-US" sz="2000" kern="1500" spc="800" dirty="0">
              <a:solidFill>
                <a:srgbClr val="002060"/>
              </a:solidFill>
              <a:latin typeface="华文行楷" panose="02010800040101010101" pitchFamily="2" charset="-122"/>
              <a:ea typeface="华文行楷" panose="02010800040101010101" pitchFamily="2" charset="-122"/>
            </a:endParaRPr>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a:xfrm>
            <a:off x="137160" y="90805"/>
            <a:ext cx="5153660" cy="852170"/>
          </a:xfrm>
        </p:spPr>
        <p:txBody>
          <a:bodyPr>
            <a:normAutofit fontScale="90000"/>
          </a:bodyPr>
          <a:p>
            <a:br>
              <a:rPr lang="zh-CN" altLang="en-US" sz="3200">
                <a:ln w="10160">
                  <a:solidFill>
                    <a:schemeClr val="accent5"/>
                  </a:solidFill>
                  <a:prstDash val="solid"/>
                </a:ln>
                <a:solidFill>
                  <a:srgbClr val="FFFFFF"/>
                </a:solidFill>
                <a:effectLst>
                  <a:outerShdw blurRad="38100" dist="22860" dir="5400000" algn="tl" rotWithShape="0">
                    <a:srgbClr val="000000">
                      <a:alpha val="30000"/>
                    </a:srgbClr>
                  </a:outerShdw>
                </a:effectLst>
                <a:sym typeface="+mn-ea"/>
              </a:rPr>
            </a:br>
            <a:br>
              <a:rPr lang="zh-CN" altLang="en-US" sz="3200">
                <a:ln w="10160">
                  <a:solidFill>
                    <a:schemeClr val="accent5"/>
                  </a:solidFill>
                  <a:prstDash val="solid"/>
                </a:ln>
                <a:solidFill>
                  <a:srgbClr val="FFFFFF"/>
                </a:solidFill>
                <a:effectLst>
                  <a:outerShdw blurRad="38100" dist="22860" dir="5400000" algn="tl" rotWithShape="0">
                    <a:srgbClr val="000000">
                      <a:alpha val="30000"/>
                    </a:srgbClr>
                  </a:outerShdw>
                </a:effectLst>
                <a:sym typeface="+mn-ea"/>
              </a:rPr>
            </a:br>
            <a:br>
              <a:rPr lang="zh-CN" altLang="en-US" sz="3200">
                <a:ln w="10160">
                  <a:solidFill>
                    <a:schemeClr val="accent5"/>
                  </a:solidFill>
                  <a:prstDash val="solid"/>
                </a:ln>
                <a:solidFill>
                  <a:srgbClr val="FFFFFF"/>
                </a:solidFill>
                <a:effectLst>
                  <a:outerShdw blurRad="38100" dist="22860" dir="5400000" algn="tl" rotWithShape="0">
                    <a:srgbClr val="000000">
                      <a:alpha val="30000"/>
                    </a:srgbClr>
                  </a:outerShdw>
                </a:effectLst>
                <a:sym typeface="+mn-ea"/>
              </a:rPr>
            </a:br>
            <a:r>
              <a:rPr lang="zh-CN" altLang="en-US" sz="3200">
                <a:ln w="10160">
                  <a:solidFill>
                    <a:schemeClr val="accent5"/>
                  </a:solidFill>
                  <a:prstDash val="solid"/>
                </a:ln>
                <a:solidFill>
                  <a:srgbClr val="FFFFFF"/>
                </a:solidFill>
                <a:effectLst>
                  <a:outerShdw blurRad="38100" dist="22860" dir="5400000" algn="tl" rotWithShape="0">
                    <a:srgbClr val="000000">
                      <a:alpha val="30000"/>
                    </a:srgbClr>
                  </a:outerShdw>
                </a:effectLst>
                <a:sym typeface="+mn-ea"/>
              </a:rPr>
              <a:t>为什么需要Istio</a:t>
            </a:r>
            <a:br>
              <a:rPr lang="zh-CN" altLang="en-US" sz="2800"/>
            </a:br>
            <a:br>
              <a:rPr lang="zh-CN" altLang="en-US" sz="2800"/>
            </a:br>
            <a:br>
              <a:rPr lang="zh-CN" altLang="en-US" sz="2800"/>
            </a:br>
            <a:endParaRPr lang="zh-CN" altLang="en-US" sz="2800"/>
          </a:p>
        </p:txBody>
      </p:sp>
      <p:sp>
        <p:nvSpPr>
          <p:cNvPr id="3" name="内容占位符 2"/>
          <p:cNvSpPr/>
          <p:nvPr>
            <p:ph idx="1"/>
          </p:nvPr>
        </p:nvSpPr>
        <p:spPr>
          <a:xfrm>
            <a:off x="838200" y="942975"/>
            <a:ext cx="10515600" cy="5424170"/>
          </a:xfrm>
        </p:spPr>
        <p:txBody>
          <a:bodyPr>
            <a:normAutofit/>
          </a:bodyPr>
          <a:p>
            <a:pPr marL="914400" lvl="2" indent="0">
              <a:buNone/>
            </a:pPr>
            <a:endParaRPr lang="zh-CN" altLang="en-US" sz="2800"/>
          </a:p>
          <a:p>
            <a:pPr marL="914400" lvl="2" indent="0">
              <a:buNone/>
            </a:pPr>
            <a:endParaRPr lang="zh-CN" altLang="en-US" sz="2800"/>
          </a:p>
          <a:p>
            <a:pPr marL="914400" lvl="2" indent="0">
              <a:buNone/>
            </a:pPr>
            <a:endParaRPr lang="zh-CN" altLang="en-US" sz="2800"/>
          </a:p>
        </p:txBody>
      </p:sp>
      <p:sp>
        <p:nvSpPr>
          <p:cNvPr id="6" name="内容占位符 2"/>
          <p:cNvSpPr/>
          <p:nvPr/>
        </p:nvSpPr>
        <p:spPr>
          <a:xfrm>
            <a:off x="838200" y="1129665"/>
            <a:ext cx="10515600" cy="5238115"/>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zh-CN" altLang="en-US"/>
          </a:p>
          <a:p>
            <a:endParaRPr lang="zh-CN" altLang="en-US"/>
          </a:p>
          <a:p>
            <a:r>
              <a:rPr lang="zh-CN" altLang="en-US"/>
              <a:t>HTTP、gRPC、WebSocket和TCP流量的自动负载均衡。</a:t>
            </a:r>
            <a:endParaRPr lang="zh-CN" altLang="en-US"/>
          </a:p>
          <a:p>
            <a:r>
              <a:rPr lang="zh-CN" altLang="en-US"/>
              <a:t>通过丰富的路由规则、重试、故障转移和故障注入对流量行为进行细粒度控制。</a:t>
            </a:r>
            <a:endParaRPr lang="zh-CN" altLang="en-US"/>
          </a:p>
          <a:p>
            <a:r>
              <a:rPr lang="zh-CN" altLang="en-US"/>
              <a:t>支持访问控制、速率限制和配额的可拔插策略层和配置API。</a:t>
            </a:r>
            <a:endParaRPr lang="zh-CN" altLang="en-US"/>
          </a:p>
          <a:p>
            <a:r>
              <a:rPr lang="zh-CN" altLang="en-US"/>
              <a:t>自动指标、日志和集群内所有流量的跟踪，包括集群入口和出口。</a:t>
            </a:r>
            <a:endParaRPr lang="zh-CN" altLang="en-US"/>
          </a:p>
          <a:p>
            <a:r>
              <a:rPr lang="zh-CN" altLang="en-US"/>
              <a:t>通过集群中的服务之间的强身份断言来实现服务间的身份验证。</a:t>
            </a:r>
            <a:endParaRPr lang="zh-CN" altLang="en-US"/>
          </a:p>
          <a:p>
            <a:endParaRPr lang="zh-CN" altLang="en-US"/>
          </a:p>
          <a:p>
            <a:endParaRPr lang="zh-CN" altLang="en-US"/>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a:xfrm>
            <a:off x="137160" y="90805"/>
            <a:ext cx="5153660" cy="852170"/>
          </a:xfrm>
        </p:spPr>
        <p:txBody>
          <a:bodyPr>
            <a:normAutofit fontScale="90000"/>
          </a:bodyPr>
          <a:p>
            <a:br>
              <a:rPr lang="zh-CN" altLang="en-US" sz="3200">
                <a:ln w="10160">
                  <a:solidFill>
                    <a:schemeClr val="accent5"/>
                  </a:solidFill>
                  <a:prstDash val="solid"/>
                </a:ln>
                <a:solidFill>
                  <a:srgbClr val="FFFFFF"/>
                </a:solidFill>
                <a:effectLst>
                  <a:outerShdw blurRad="38100" dist="22860" dir="5400000" algn="tl" rotWithShape="0">
                    <a:srgbClr val="000000">
                      <a:alpha val="30000"/>
                    </a:srgbClr>
                  </a:outerShdw>
                </a:effectLst>
                <a:sym typeface="+mn-ea"/>
              </a:rPr>
            </a:br>
            <a:br>
              <a:rPr lang="zh-CN" altLang="en-US" sz="3200">
                <a:ln w="10160">
                  <a:solidFill>
                    <a:schemeClr val="accent5"/>
                  </a:solidFill>
                  <a:prstDash val="solid"/>
                </a:ln>
                <a:solidFill>
                  <a:srgbClr val="FFFFFF"/>
                </a:solidFill>
                <a:effectLst>
                  <a:outerShdw blurRad="38100" dist="22860" dir="5400000" algn="tl" rotWithShape="0">
                    <a:srgbClr val="000000">
                      <a:alpha val="30000"/>
                    </a:srgbClr>
                  </a:outerShdw>
                </a:effectLst>
                <a:sym typeface="+mn-ea"/>
              </a:rPr>
            </a:br>
            <a:br>
              <a:rPr lang="zh-CN" altLang="en-US" sz="3200">
                <a:ln w="10160">
                  <a:solidFill>
                    <a:schemeClr val="accent5"/>
                  </a:solidFill>
                  <a:prstDash val="solid"/>
                </a:ln>
                <a:solidFill>
                  <a:srgbClr val="FFFFFF"/>
                </a:solidFill>
                <a:effectLst>
                  <a:outerShdw blurRad="38100" dist="22860" dir="5400000" algn="tl" rotWithShape="0">
                    <a:srgbClr val="000000">
                      <a:alpha val="30000"/>
                    </a:srgbClr>
                  </a:outerShdw>
                </a:effectLst>
                <a:sym typeface="+mn-ea"/>
              </a:rPr>
            </a:br>
            <a:r>
              <a:rPr lang="zh-CN" altLang="en-US" sz="3200">
                <a:ln w="10160">
                  <a:solidFill>
                    <a:schemeClr val="accent5"/>
                  </a:solidFill>
                  <a:prstDash val="solid"/>
                </a:ln>
                <a:solidFill>
                  <a:srgbClr val="FFFFFF"/>
                </a:solidFill>
                <a:effectLst>
                  <a:outerShdw blurRad="38100" dist="22860" dir="5400000" algn="tl" rotWithShape="0">
                    <a:srgbClr val="000000">
                      <a:alpha val="30000"/>
                    </a:srgbClr>
                  </a:outerShdw>
                </a:effectLst>
                <a:sym typeface="+mn-ea"/>
              </a:rPr>
              <a:t>降维解读Istio</a:t>
            </a:r>
            <a:br>
              <a:rPr lang="zh-CN" altLang="en-US" sz="2800"/>
            </a:br>
            <a:br>
              <a:rPr lang="zh-CN" altLang="en-US" sz="2800"/>
            </a:br>
            <a:br>
              <a:rPr lang="zh-CN" altLang="en-US" sz="2800"/>
            </a:br>
            <a:endParaRPr lang="zh-CN" altLang="en-US" sz="2800"/>
          </a:p>
        </p:txBody>
      </p:sp>
      <p:sp>
        <p:nvSpPr>
          <p:cNvPr id="3" name="内容占位符 2"/>
          <p:cNvSpPr/>
          <p:nvPr>
            <p:ph idx="1"/>
          </p:nvPr>
        </p:nvSpPr>
        <p:spPr>
          <a:xfrm>
            <a:off x="838200" y="942975"/>
            <a:ext cx="10515600" cy="5424170"/>
          </a:xfrm>
        </p:spPr>
        <p:txBody>
          <a:bodyPr>
            <a:normAutofit/>
          </a:bodyPr>
          <a:p>
            <a:pPr marL="914400" lvl="2" indent="0">
              <a:buNone/>
            </a:pPr>
            <a:endParaRPr lang="zh-CN" altLang="en-US" sz="2800"/>
          </a:p>
          <a:p>
            <a:pPr marL="914400" lvl="2" indent="0">
              <a:buNone/>
            </a:pPr>
            <a:endParaRPr lang="zh-CN" altLang="en-US" sz="2800"/>
          </a:p>
          <a:p>
            <a:pPr marL="914400" lvl="2" indent="0">
              <a:buNone/>
            </a:pPr>
            <a:endParaRPr lang="zh-CN" altLang="en-US" sz="2800"/>
          </a:p>
        </p:txBody>
      </p:sp>
      <p:sp>
        <p:nvSpPr>
          <p:cNvPr id="6" name="内容占位符 2"/>
          <p:cNvSpPr/>
          <p:nvPr/>
        </p:nvSpPr>
        <p:spPr>
          <a:xfrm>
            <a:off x="838200" y="1129665"/>
            <a:ext cx="10515600" cy="5238115"/>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endParaRPr lang="zh-CN" altLang="en-US"/>
          </a:p>
          <a:p>
            <a:endParaRPr lang="zh-CN" altLang="en-US"/>
          </a:p>
        </p:txBody>
      </p:sp>
      <p:pic>
        <p:nvPicPr>
          <p:cNvPr id="4" name="图片 3" descr="37a3d4211f606da03019a228a6c7414"/>
          <p:cNvPicPr>
            <a:picLocks noChangeAspect="1"/>
          </p:cNvPicPr>
          <p:nvPr/>
        </p:nvPicPr>
        <p:blipFill>
          <a:blip r:embed="rId1"/>
          <a:stretch>
            <a:fillRect/>
          </a:stretch>
        </p:blipFill>
        <p:spPr>
          <a:xfrm>
            <a:off x="1066800" y="800735"/>
            <a:ext cx="10058400" cy="5999480"/>
          </a:xfrm>
          <a:prstGeom prst="rect">
            <a:avLst/>
          </a:prstGeom>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a:xfrm>
            <a:off x="137160" y="90805"/>
            <a:ext cx="2240280" cy="852170"/>
          </a:xfrm>
        </p:spPr>
        <p:txBody>
          <a:bodyPr>
            <a:normAutofit fontScale="90000"/>
          </a:bodyPr>
          <a:p>
            <a:br>
              <a:rPr lang="zh-CN" altLang="en-US" sz="3200">
                <a:ln w="10160">
                  <a:solidFill>
                    <a:schemeClr val="accent5"/>
                  </a:solidFill>
                  <a:prstDash val="solid"/>
                </a:ln>
                <a:solidFill>
                  <a:srgbClr val="FFFFFF"/>
                </a:solidFill>
                <a:effectLst>
                  <a:outerShdw blurRad="38100" dist="22860" dir="5400000" algn="tl" rotWithShape="0">
                    <a:srgbClr val="000000">
                      <a:alpha val="30000"/>
                    </a:srgbClr>
                  </a:outerShdw>
                </a:effectLst>
                <a:sym typeface="+mn-ea"/>
              </a:rPr>
            </a:br>
            <a:br>
              <a:rPr lang="zh-CN" altLang="en-US" sz="3200">
                <a:ln w="10160">
                  <a:solidFill>
                    <a:schemeClr val="accent5"/>
                  </a:solidFill>
                  <a:prstDash val="solid"/>
                </a:ln>
                <a:solidFill>
                  <a:srgbClr val="FFFFFF"/>
                </a:solidFill>
                <a:effectLst>
                  <a:outerShdw blurRad="38100" dist="22860" dir="5400000" algn="tl" rotWithShape="0">
                    <a:srgbClr val="000000">
                      <a:alpha val="30000"/>
                    </a:srgbClr>
                  </a:outerShdw>
                </a:effectLst>
                <a:sym typeface="+mn-ea"/>
              </a:rPr>
            </a:br>
            <a:br>
              <a:rPr lang="zh-CN" altLang="en-US" sz="3200">
                <a:ln w="10160">
                  <a:solidFill>
                    <a:schemeClr val="accent5"/>
                  </a:solidFill>
                  <a:prstDash val="solid"/>
                </a:ln>
                <a:solidFill>
                  <a:srgbClr val="FFFFFF"/>
                </a:solidFill>
                <a:effectLst>
                  <a:outerShdw blurRad="38100" dist="22860" dir="5400000" algn="tl" rotWithShape="0">
                    <a:srgbClr val="000000">
                      <a:alpha val="30000"/>
                    </a:srgbClr>
                  </a:outerShdw>
                </a:effectLst>
                <a:sym typeface="+mn-ea"/>
              </a:rPr>
            </a:br>
            <a:r>
              <a:rPr lang="en-US" altLang="zh-CN" sz="3200">
                <a:ln w="10160">
                  <a:solidFill>
                    <a:schemeClr val="accent5"/>
                  </a:solidFill>
                  <a:prstDash val="solid"/>
                </a:ln>
                <a:solidFill>
                  <a:srgbClr val="FFFFFF"/>
                </a:solidFill>
                <a:effectLst>
                  <a:outerShdw blurRad="38100" dist="22860" dir="5400000" algn="tl" rotWithShape="0">
                    <a:srgbClr val="000000">
                      <a:alpha val="30000"/>
                    </a:srgbClr>
                  </a:outerShdw>
                </a:effectLst>
                <a:sym typeface="+mn-ea"/>
              </a:rPr>
              <a:t>Istio  5H</a:t>
            </a:r>
            <a:br>
              <a:rPr lang="zh-CN" altLang="en-US" sz="2800"/>
            </a:br>
            <a:br>
              <a:rPr lang="zh-CN" altLang="en-US" sz="2800"/>
            </a:br>
            <a:br>
              <a:rPr lang="zh-CN" altLang="en-US" sz="2800"/>
            </a:br>
            <a:endParaRPr lang="zh-CN" altLang="en-US" sz="2800"/>
          </a:p>
        </p:txBody>
      </p:sp>
      <p:sp>
        <p:nvSpPr>
          <p:cNvPr id="3" name="内容占位符 2"/>
          <p:cNvSpPr/>
          <p:nvPr>
            <p:ph idx="1"/>
          </p:nvPr>
        </p:nvSpPr>
        <p:spPr/>
        <p:txBody>
          <a:bodyPr/>
          <a:p>
            <a:r>
              <a:rPr lang="en-US" altLang="zh-CN"/>
              <a:t>Istio</a:t>
            </a:r>
            <a:r>
              <a:rPr lang="zh-CN" altLang="en-US"/>
              <a:t>是什么：</a:t>
            </a:r>
            <a:r>
              <a:rPr lang="zh-CN" altLang="en-US"/>
              <a:t>Istio 允许您连接、保护、控制和观测服务</a:t>
            </a:r>
            <a:endParaRPr lang="zh-CN" altLang="en-US"/>
          </a:p>
          <a:p>
            <a:r>
              <a:rPr lang="zh-CN" altLang="en-US"/>
              <a:t>流量管理：Istio 的流量管理模型，本质上是将流量与基础设施扩容解耦</a:t>
            </a:r>
            <a:endParaRPr lang="zh-CN" altLang="en-US"/>
          </a:p>
          <a:p>
            <a:r>
              <a:rPr lang="zh-CN" altLang="en-US"/>
              <a:t>安全：提供强大的身份，强大的策略，透明的 TLS 加密以及用于保护您的服务和数据的身份验证，授权和审计（AAA）工具</a:t>
            </a:r>
            <a:endParaRPr lang="zh-CN" altLang="en-US"/>
          </a:p>
          <a:p>
            <a:r>
              <a:rPr lang="zh-CN" altLang="en-US"/>
              <a:t>策略与遥测：Istio 提供灵活的模型来执行授权策略，并为网格中的服务收集遥测数据</a:t>
            </a:r>
            <a:endParaRPr lang="zh-CN" altLang="en-US"/>
          </a:p>
          <a:p>
            <a:r>
              <a:rPr lang="zh-CN" altLang="en-US"/>
              <a:t>性能和可伸缩性： Istio 性能评估、跟踪和改进采用四管齐下</a:t>
            </a:r>
            <a:endParaRPr lang="zh-CN" altLang="en-US"/>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a:xfrm>
            <a:off x="137160" y="90805"/>
            <a:ext cx="2240280" cy="852170"/>
          </a:xfrm>
        </p:spPr>
        <p:txBody>
          <a:bodyPr>
            <a:normAutofit fontScale="90000"/>
          </a:bodyPr>
          <a:p>
            <a:br>
              <a:rPr lang="zh-CN" altLang="en-US" sz="3200">
                <a:ln w="10160">
                  <a:solidFill>
                    <a:schemeClr val="accent5"/>
                  </a:solidFill>
                  <a:prstDash val="solid"/>
                </a:ln>
                <a:solidFill>
                  <a:srgbClr val="FFFFFF"/>
                </a:solidFill>
                <a:effectLst>
                  <a:outerShdw blurRad="38100" dist="22860" dir="5400000" algn="tl" rotWithShape="0">
                    <a:srgbClr val="000000">
                      <a:alpha val="30000"/>
                    </a:srgbClr>
                  </a:outerShdw>
                </a:effectLst>
                <a:sym typeface="+mn-ea"/>
              </a:rPr>
            </a:br>
            <a:br>
              <a:rPr lang="zh-CN" altLang="en-US" sz="3200">
                <a:ln w="10160">
                  <a:solidFill>
                    <a:schemeClr val="accent5"/>
                  </a:solidFill>
                  <a:prstDash val="solid"/>
                </a:ln>
                <a:solidFill>
                  <a:srgbClr val="FFFFFF"/>
                </a:solidFill>
                <a:effectLst>
                  <a:outerShdw blurRad="38100" dist="22860" dir="5400000" algn="tl" rotWithShape="0">
                    <a:srgbClr val="000000">
                      <a:alpha val="30000"/>
                    </a:srgbClr>
                  </a:outerShdw>
                </a:effectLst>
                <a:sym typeface="+mn-ea"/>
              </a:rPr>
            </a:br>
            <a:br>
              <a:rPr lang="zh-CN" altLang="en-US" sz="3200">
                <a:ln w="10160">
                  <a:solidFill>
                    <a:schemeClr val="accent5"/>
                  </a:solidFill>
                  <a:prstDash val="solid"/>
                </a:ln>
                <a:solidFill>
                  <a:srgbClr val="FFFFFF"/>
                </a:solidFill>
                <a:effectLst>
                  <a:outerShdw blurRad="38100" dist="22860" dir="5400000" algn="tl" rotWithShape="0">
                    <a:srgbClr val="000000">
                      <a:alpha val="30000"/>
                    </a:srgbClr>
                  </a:outerShdw>
                </a:effectLst>
                <a:sym typeface="+mn-ea"/>
              </a:rPr>
            </a:br>
            <a:r>
              <a:rPr lang="en-US" altLang="zh-CN" sz="3200">
                <a:ln w="10160">
                  <a:solidFill>
                    <a:schemeClr val="accent5"/>
                  </a:solidFill>
                  <a:prstDash val="solid"/>
                </a:ln>
                <a:solidFill>
                  <a:srgbClr val="FFFFFF"/>
                </a:solidFill>
                <a:effectLst>
                  <a:outerShdw blurRad="38100" dist="22860" dir="5400000" algn="tl" rotWithShape="0">
                    <a:srgbClr val="000000">
                      <a:alpha val="30000"/>
                    </a:srgbClr>
                  </a:outerShdw>
                </a:effectLst>
                <a:sym typeface="+mn-ea"/>
              </a:rPr>
              <a:t>Istio  </a:t>
            </a:r>
            <a:r>
              <a:rPr lang="zh-CN" altLang="en-US" sz="3200">
                <a:ln w="10160">
                  <a:solidFill>
                    <a:schemeClr val="accent5"/>
                  </a:solidFill>
                  <a:prstDash val="solid"/>
                </a:ln>
                <a:solidFill>
                  <a:srgbClr val="FFFFFF"/>
                </a:solidFill>
                <a:effectLst>
                  <a:outerShdw blurRad="38100" dist="22860" dir="5400000" algn="tl" rotWithShape="0">
                    <a:srgbClr val="000000">
                      <a:alpha val="30000"/>
                    </a:srgbClr>
                  </a:outerShdw>
                </a:effectLst>
                <a:sym typeface="+mn-ea"/>
              </a:rPr>
              <a:t>组件</a:t>
            </a:r>
            <a:br>
              <a:rPr lang="zh-CN" altLang="en-US" sz="2800"/>
            </a:br>
            <a:br>
              <a:rPr lang="zh-CN" altLang="en-US" sz="2800"/>
            </a:br>
            <a:br>
              <a:rPr lang="zh-CN" altLang="en-US" sz="2800"/>
            </a:br>
            <a:endParaRPr lang="zh-CN" altLang="en-US" sz="2800"/>
          </a:p>
        </p:txBody>
      </p:sp>
      <p:sp>
        <p:nvSpPr>
          <p:cNvPr id="3" name="内容占位符 2"/>
          <p:cNvSpPr/>
          <p:nvPr>
            <p:ph idx="1"/>
          </p:nvPr>
        </p:nvSpPr>
        <p:spPr>
          <a:xfrm>
            <a:off x="838200" y="1406525"/>
            <a:ext cx="10515600" cy="4770755"/>
          </a:xfrm>
        </p:spPr>
        <p:txBody>
          <a:bodyPr/>
          <a:p>
            <a:r>
              <a:t>Mixer 是一个独立于平台的组件，负责在服务网格上执行访问控制和使用策略，并从 Envoy 代理和其他服务收集遥测数据。代理提取请求级属性，发送到 Mixer 进行评估。</a:t>
            </a:r>
          </a:p>
          <a:p>
            <a:r>
              <a:t>Pilot 为 Envoy sidecar 提供服务发现功能，为智能路由（例如 A/B 测试、金丝雀部署等）和弹性（超时、重试、熔断器等）提供流量管理功能。它将控制流量行为的高级路由规则转换为特定于 Envoy 的配置，并在运行时将它们传播到 sidecar。</a:t>
            </a:r>
          </a:p>
          <a:p>
            <a:r>
              <a:t>Citadel 通过内置身份和凭证管理可以提供强大的服务间和最终用户身份验证。可用于升级服务网格中未加密的流量，并为运维人员提供基于服务标识而不是网络控制的强制执行策略的能力。</a:t>
            </a: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a:xfrm>
            <a:off x="137160" y="90805"/>
            <a:ext cx="2566035" cy="852170"/>
          </a:xfrm>
        </p:spPr>
        <p:txBody>
          <a:bodyPr>
            <a:normAutofit fontScale="90000"/>
          </a:bodyPr>
          <a:p>
            <a:br>
              <a:rPr lang="zh-CN" altLang="en-US" sz="3200">
                <a:ln w="10160">
                  <a:solidFill>
                    <a:schemeClr val="accent5"/>
                  </a:solidFill>
                  <a:prstDash val="solid"/>
                </a:ln>
                <a:solidFill>
                  <a:srgbClr val="FFFFFF"/>
                </a:solidFill>
                <a:effectLst>
                  <a:outerShdw blurRad="38100" dist="22860" dir="5400000" algn="tl" rotWithShape="0">
                    <a:srgbClr val="000000">
                      <a:alpha val="30000"/>
                    </a:srgbClr>
                  </a:outerShdw>
                </a:effectLst>
                <a:sym typeface="+mn-ea"/>
              </a:rPr>
            </a:br>
            <a:br>
              <a:rPr lang="zh-CN" altLang="en-US" sz="3200">
                <a:ln w="10160">
                  <a:solidFill>
                    <a:schemeClr val="accent5"/>
                  </a:solidFill>
                  <a:prstDash val="solid"/>
                </a:ln>
                <a:solidFill>
                  <a:srgbClr val="FFFFFF"/>
                </a:solidFill>
                <a:effectLst>
                  <a:outerShdw blurRad="38100" dist="22860" dir="5400000" algn="tl" rotWithShape="0">
                    <a:srgbClr val="000000">
                      <a:alpha val="30000"/>
                    </a:srgbClr>
                  </a:outerShdw>
                </a:effectLst>
                <a:sym typeface="+mn-ea"/>
              </a:rPr>
            </a:br>
            <a:br>
              <a:rPr lang="zh-CN" altLang="en-US" sz="3200">
                <a:ln w="10160">
                  <a:solidFill>
                    <a:schemeClr val="accent5"/>
                  </a:solidFill>
                  <a:prstDash val="solid"/>
                </a:ln>
                <a:solidFill>
                  <a:srgbClr val="FFFFFF"/>
                </a:solidFill>
                <a:effectLst>
                  <a:outerShdw blurRad="38100" dist="22860" dir="5400000" algn="tl" rotWithShape="0">
                    <a:srgbClr val="000000">
                      <a:alpha val="30000"/>
                    </a:srgbClr>
                  </a:outerShdw>
                </a:effectLst>
                <a:sym typeface="+mn-ea"/>
              </a:rPr>
            </a:br>
            <a:r>
              <a:rPr lang="en-US" altLang="zh-CN" sz="3200">
                <a:ln w="10160">
                  <a:solidFill>
                    <a:schemeClr val="accent5"/>
                  </a:solidFill>
                  <a:prstDash val="solid"/>
                </a:ln>
                <a:solidFill>
                  <a:srgbClr val="FFFFFF"/>
                </a:solidFill>
                <a:effectLst>
                  <a:outerShdw blurRad="38100" dist="22860" dir="5400000" algn="tl" rotWithShape="0">
                    <a:srgbClr val="000000">
                      <a:alpha val="30000"/>
                    </a:srgbClr>
                  </a:outerShdw>
                </a:effectLst>
                <a:sym typeface="+mn-ea"/>
              </a:rPr>
              <a:t>Istio  </a:t>
            </a:r>
            <a:r>
              <a:rPr lang="zh-CN" altLang="en-US" sz="3200">
                <a:ln w="10160">
                  <a:solidFill>
                    <a:schemeClr val="accent5"/>
                  </a:solidFill>
                  <a:prstDash val="solid"/>
                </a:ln>
                <a:solidFill>
                  <a:srgbClr val="FFFFFF"/>
                </a:solidFill>
                <a:effectLst>
                  <a:outerShdw blurRad="38100" dist="22860" dir="5400000" algn="tl" rotWithShape="0">
                    <a:srgbClr val="000000">
                      <a:alpha val="30000"/>
                    </a:srgbClr>
                  </a:outerShdw>
                </a:effectLst>
                <a:sym typeface="+mn-ea"/>
              </a:rPr>
              <a:t>功能剖析</a:t>
            </a:r>
            <a:br>
              <a:rPr lang="zh-CN" altLang="en-US" sz="2800"/>
            </a:br>
            <a:br>
              <a:rPr lang="zh-CN" altLang="en-US" sz="2800"/>
            </a:br>
            <a:br>
              <a:rPr lang="zh-CN" altLang="en-US" sz="2800"/>
            </a:br>
            <a:endParaRPr lang="zh-CN" altLang="en-US" sz="2800"/>
          </a:p>
        </p:txBody>
      </p:sp>
      <p:pic>
        <p:nvPicPr>
          <p:cNvPr id="4" name="内容占位符 3" descr="istio架构图"/>
          <p:cNvPicPr>
            <a:picLocks noChangeAspect="1"/>
          </p:cNvPicPr>
          <p:nvPr>
            <p:ph idx="1"/>
          </p:nvPr>
        </p:nvPicPr>
        <p:blipFill>
          <a:blip r:embed="rId1"/>
          <a:stretch>
            <a:fillRect/>
          </a:stretch>
        </p:blipFill>
        <p:spPr>
          <a:xfrm>
            <a:off x="2490470" y="690245"/>
            <a:ext cx="8712835" cy="6023610"/>
          </a:xfrm>
          <a:prstGeom prst="rect">
            <a:avLst/>
          </a:prstGeom>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4" name="内容占位符 3" descr="1"/>
          <p:cNvPicPr>
            <a:picLocks noChangeAspect="1"/>
          </p:cNvPicPr>
          <p:nvPr>
            <p:ph idx="1"/>
          </p:nvPr>
        </p:nvPicPr>
        <p:blipFill>
          <a:blip r:embed="rId1"/>
          <a:stretch>
            <a:fillRect/>
          </a:stretch>
        </p:blipFill>
        <p:spPr>
          <a:xfrm>
            <a:off x="1615440" y="365760"/>
            <a:ext cx="8960485" cy="5757545"/>
          </a:xfrm>
          <a:prstGeom prst="rect">
            <a:avLst/>
          </a:prstGeom>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4" name="内容占位符 3" descr="istio分析3"/>
          <p:cNvPicPr>
            <a:picLocks noChangeAspect="1"/>
          </p:cNvPicPr>
          <p:nvPr>
            <p:ph idx="1"/>
          </p:nvPr>
        </p:nvPicPr>
        <p:blipFill>
          <a:blip r:embed="rId1"/>
          <a:stretch>
            <a:fillRect/>
          </a:stretch>
        </p:blipFill>
        <p:spPr>
          <a:xfrm>
            <a:off x="1436370" y="281940"/>
            <a:ext cx="9318625" cy="6470650"/>
          </a:xfrm>
          <a:prstGeom prst="rect">
            <a:avLst/>
          </a:prstGeom>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pPr algn="l"/>
            <a:r>
              <a:rPr lang="zh-CN" altLang="en-US" b="1">
                <a:ln w="10160">
                  <a:solidFill>
                    <a:schemeClr val="accent5"/>
                  </a:solidFill>
                  <a:prstDash val="solid"/>
                </a:ln>
                <a:solidFill>
                  <a:srgbClr val="FFFFFF"/>
                </a:solidFill>
                <a:effectLst>
                  <a:outerShdw blurRad="38100" dist="22860" dir="5400000" algn="tl" rotWithShape="0">
                    <a:srgbClr val="000000">
                      <a:alpha val="30000"/>
                    </a:srgbClr>
                  </a:outerShdw>
                </a:effectLst>
                <a:sym typeface="+mn-ea"/>
              </a:rPr>
              <a:t>微服务的社会学</a:t>
            </a:r>
            <a:endParaRPr lang="zh-CN" altLang="en-US" b="1">
              <a:ln w="10160">
                <a:solidFill>
                  <a:schemeClr val="accent5"/>
                </a:solidFill>
                <a:prstDash val="solid"/>
              </a:ln>
              <a:solidFill>
                <a:srgbClr val="FFFFFF"/>
              </a:solidFill>
              <a:effectLst>
                <a:outerShdw blurRad="38100" dist="22860" dir="5400000" algn="tl" rotWithShape="0">
                  <a:srgbClr val="000000">
                    <a:alpha val="30000"/>
                  </a:srgbClr>
                </a:outerShdw>
              </a:effectLst>
            </a:endParaRPr>
          </a:p>
        </p:txBody>
      </p:sp>
      <p:pic>
        <p:nvPicPr>
          <p:cNvPr id="5" name="内容占位符 4" descr="大巴"/>
          <p:cNvPicPr>
            <a:picLocks noChangeAspect="1"/>
          </p:cNvPicPr>
          <p:nvPr>
            <p:ph idx="1"/>
          </p:nvPr>
        </p:nvPicPr>
        <p:blipFill>
          <a:blip r:embed="rId1"/>
          <a:stretch>
            <a:fillRect/>
          </a:stretch>
        </p:blipFill>
        <p:spPr>
          <a:xfrm>
            <a:off x="321310" y="1972310"/>
            <a:ext cx="3993515" cy="2419350"/>
          </a:xfrm>
          <a:prstGeom prst="rect">
            <a:avLst/>
          </a:prstGeom>
        </p:spPr>
      </p:pic>
      <p:pic>
        <p:nvPicPr>
          <p:cNvPr id="6" name="图片 5" descr="火车"/>
          <p:cNvPicPr>
            <a:picLocks noChangeAspect="1"/>
          </p:cNvPicPr>
          <p:nvPr/>
        </p:nvPicPr>
        <p:blipFill>
          <a:blip r:embed="rId2"/>
          <a:stretch>
            <a:fillRect/>
          </a:stretch>
        </p:blipFill>
        <p:spPr>
          <a:xfrm>
            <a:off x="4658995" y="4272280"/>
            <a:ext cx="4170680" cy="2348230"/>
          </a:xfrm>
          <a:prstGeom prst="rect">
            <a:avLst/>
          </a:prstGeom>
        </p:spPr>
      </p:pic>
      <p:pic>
        <p:nvPicPr>
          <p:cNvPr id="7" name="图片 6" descr="高铁"/>
          <p:cNvPicPr>
            <a:picLocks noChangeAspect="1"/>
          </p:cNvPicPr>
          <p:nvPr/>
        </p:nvPicPr>
        <p:blipFill>
          <a:blip r:embed="rId3"/>
          <a:stretch>
            <a:fillRect/>
          </a:stretch>
        </p:blipFill>
        <p:spPr>
          <a:xfrm>
            <a:off x="6661150" y="793750"/>
            <a:ext cx="4836160" cy="3204210"/>
          </a:xfrm>
          <a:prstGeom prst="rect">
            <a:avLst/>
          </a:prstGeom>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a:xfrm>
            <a:off x="838200" y="365125"/>
            <a:ext cx="4166235" cy="922655"/>
          </a:xfrm>
        </p:spPr>
        <p:txBody>
          <a:bodyPr/>
          <a:p>
            <a:r>
              <a:rPr lang="zh-CN" altLang="en-US" b="1">
                <a:ln w="10160">
                  <a:solidFill>
                    <a:schemeClr val="accent5"/>
                  </a:solidFill>
                  <a:prstDash val="solid"/>
                </a:ln>
                <a:solidFill>
                  <a:srgbClr val="FFFFFF"/>
                </a:solidFill>
                <a:effectLst>
                  <a:outerShdw blurRad="38100" dist="22860" dir="5400000" algn="tl" rotWithShape="0">
                    <a:srgbClr val="000000">
                      <a:alpha val="30000"/>
                    </a:srgbClr>
                  </a:outerShdw>
                </a:effectLst>
                <a:sym typeface="+mn-ea"/>
              </a:rPr>
              <a:t>世界其实很简单</a:t>
            </a:r>
            <a:endParaRPr lang="zh-CN" altLang="en-US"/>
          </a:p>
        </p:txBody>
      </p:sp>
      <p:sp>
        <p:nvSpPr>
          <p:cNvPr id="3" name="内容占位符 2"/>
          <p:cNvSpPr>
            <a:spLocks noGrp="1"/>
          </p:cNvSpPr>
          <p:nvPr>
            <p:ph idx="1"/>
          </p:nvPr>
        </p:nvSpPr>
        <p:spPr>
          <a:xfrm>
            <a:off x="7032625" y="365125"/>
            <a:ext cx="4321175" cy="5812155"/>
          </a:xfrm>
        </p:spPr>
        <p:txBody>
          <a:bodyPr/>
          <a:p>
            <a:pPr marL="0" indent="0">
              <a:buNone/>
            </a:pPr>
            <a:endParaRPr lang="zh-CN" altLang="en-US"/>
          </a:p>
          <a:p>
            <a:pPr marL="0" indent="0">
              <a:buNone/>
            </a:pPr>
            <a:endParaRPr lang="zh-CN" altLang="en-US"/>
          </a:p>
          <a:p>
            <a:pPr marL="0" indent="0">
              <a:buNone/>
            </a:pPr>
            <a:r>
              <a:rPr lang="zh-CN" altLang="en-US"/>
              <a:t>数据平面</a:t>
            </a:r>
            <a:endParaRPr lang="zh-CN" altLang="en-US"/>
          </a:p>
          <a:p>
            <a:r>
              <a:rPr lang="zh-CN" altLang="en-US"/>
              <a:t>人流</a:t>
            </a:r>
            <a:r>
              <a:rPr lang="en-US" altLang="zh-CN"/>
              <a:t>	Service</a:t>
            </a:r>
            <a:endParaRPr lang="zh-CN" altLang="en-US"/>
          </a:p>
          <a:p>
            <a:r>
              <a:rPr lang="zh-CN" altLang="en-US"/>
              <a:t>高铁票       </a:t>
            </a:r>
            <a:r>
              <a:rPr lang="en-US" altLang="zh-CN"/>
              <a:t>S</a:t>
            </a:r>
            <a:r>
              <a:rPr lang="zh-CN" altLang="en-US"/>
              <a:t>idecar</a:t>
            </a:r>
            <a:endParaRPr lang="zh-CN" altLang="en-US"/>
          </a:p>
          <a:p>
            <a:pPr marL="0" indent="0">
              <a:buNone/>
            </a:pPr>
            <a:endParaRPr lang="zh-CN" altLang="en-US">
              <a:sym typeface="+mn-ea"/>
            </a:endParaRPr>
          </a:p>
          <a:p>
            <a:pPr marL="0" indent="0">
              <a:buNone/>
            </a:pPr>
            <a:r>
              <a:rPr lang="zh-CN" altLang="en-US">
                <a:sym typeface="+mn-ea"/>
              </a:rPr>
              <a:t>控制平面</a:t>
            </a:r>
            <a:endParaRPr lang="zh-CN" altLang="en-US"/>
          </a:p>
          <a:p>
            <a:r>
              <a:rPr lang="zh-CN" altLang="en-US"/>
              <a:t>总控大厅</a:t>
            </a:r>
            <a:r>
              <a:rPr lang="en-US" altLang="zh-CN"/>
              <a:t>	 </a:t>
            </a:r>
            <a:r>
              <a:rPr lang="zh-CN" altLang="en-US">
                <a:sym typeface="+mn-ea"/>
              </a:rPr>
              <a:t>Pilot</a:t>
            </a:r>
            <a:endParaRPr lang="zh-CN" altLang="en-US"/>
          </a:p>
          <a:p>
            <a:r>
              <a:rPr lang="zh-CN" altLang="en-US"/>
              <a:t>监控大厅   Mixer</a:t>
            </a:r>
            <a:endParaRPr lang="zh-CN" altLang="en-US"/>
          </a:p>
          <a:p>
            <a:r>
              <a:rPr lang="zh-CN" altLang="en-US">
                <a:sym typeface="+mn-ea"/>
              </a:rPr>
              <a:t>安检通道   Citadel</a:t>
            </a:r>
            <a:endParaRPr lang="zh-CN" altLang="en-US"/>
          </a:p>
          <a:p>
            <a:pPr marL="0" indent="0">
              <a:buNone/>
            </a:pPr>
            <a:endParaRPr lang="zh-CN" altLang="en-US"/>
          </a:p>
        </p:txBody>
      </p:sp>
      <p:pic>
        <p:nvPicPr>
          <p:cNvPr id="4" name="图片 3" descr="监控"/>
          <p:cNvPicPr>
            <a:picLocks noChangeAspect="1"/>
          </p:cNvPicPr>
          <p:nvPr/>
        </p:nvPicPr>
        <p:blipFill>
          <a:blip r:embed="rId1"/>
          <a:stretch>
            <a:fillRect/>
          </a:stretch>
        </p:blipFill>
        <p:spPr>
          <a:xfrm>
            <a:off x="138430" y="2658110"/>
            <a:ext cx="6521450" cy="3519170"/>
          </a:xfrm>
          <a:prstGeom prst="rect">
            <a:avLst/>
          </a:prstGeom>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pPr algn="l"/>
            <a:r>
              <a:rPr lang="zh-CN" altLang="en-US" b="1">
                <a:ln w="10160">
                  <a:solidFill>
                    <a:schemeClr val="accent5"/>
                  </a:solidFill>
                  <a:prstDash val="solid"/>
                </a:ln>
                <a:solidFill>
                  <a:srgbClr val="FFFFFF"/>
                </a:solidFill>
                <a:effectLst>
                  <a:outerShdw blurRad="38100" dist="22860" dir="5400000" algn="tl" rotWithShape="0">
                    <a:srgbClr val="000000">
                      <a:alpha val="30000"/>
                    </a:srgbClr>
                  </a:outerShdw>
                </a:effectLst>
                <a:sym typeface="+mn-ea"/>
              </a:rPr>
              <a:t>轻松玩转</a:t>
            </a:r>
            <a:r>
              <a:rPr lang="en-US" altLang="zh-CN" b="1">
                <a:ln w="10160">
                  <a:solidFill>
                    <a:schemeClr val="accent5"/>
                  </a:solidFill>
                  <a:prstDash val="solid"/>
                </a:ln>
                <a:solidFill>
                  <a:srgbClr val="FFFFFF"/>
                </a:solidFill>
                <a:effectLst>
                  <a:outerShdw blurRad="38100" dist="22860" dir="5400000" algn="tl" rotWithShape="0">
                    <a:srgbClr val="000000">
                      <a:alpha val="30000"/>
                    </a:srgbClr>
                  </a:outerShdw>
                </a:effectLst>
                <a:sym typeface="+mn-ea"/>
              </a:rPr>
              <a:t>Istio</a:t>
            </a:r>
            <a:endParaRPr lang="en-US" altLang="zh-CN" b="1">
              <a:ln w="10160">
                <a:solidFill>
                  <a:schemeClr val="accent5"/>
                </a:solidFill>
                <a:prstDash val="solid"/>
              </a:ln>
              <a:solidFill>
                <a:srgbClr val="FFFFFF"/>
              </a:solidFill>
              <a:effectLst>
                <a:outerShdw blurRad="38100" dist="22860" dir="5400000" algn="tl" rotWithShape="0">
                  <a:srgbClr val="000000">
                    <a:alpha val="30000"/>
                  </a:srgbClr>
                </a:outerShdw>
              </a:effectLst>
              <a:sym typeface="+mn-ea"/>
            </a:endParaRPr>
          </a:p>
        </p:txBody>
      </p:sp>
      <p:sp>
        <p:nvSpPr>
          <p:cNvPr id="4" name="内容占位符 2"/>
          <p:cNvSpPr/>
          <p:nvPr/>
        </p:nvSpPr>
        <p:spPr>
          <a:xfrm>
            <a:off x="838200" y="1937385"/>
            <a:ext cx="10515600" cy="435133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zh-CN" altLang="en-US"/>
          </a:p>
          <a:p>
            <a:r>
              <a:rPr lang="en-US" altLang="zh-CN" b="1"/>
              <a:t>Istio</a:t>
            </a:r>
            <a:r>
              <a:rPr lang="zh-CN" altLang="en-US" b="1"/>
              <a:t>安装部署</a:t>
            </a:r>
            <a:endParaRPr lang="zh-CN" altLang="en-US" b="1"/>
          </a:p>
          <a:p>
            <a:endParaRPr lang="zh-CN" altLang="en-US" b="1"/>
          </a:p>
          <a:p>
            <a:r>
              <a:rPr lang="en-US" altLang="zh-CN" b="1"/>
              <a:t>BookInfo</a:t>
            </a:r>
            <a:r>
              <a:rPr lang="zh-CN" altLang="en-US" b="1"/>
              <a:t>试用</a:t>
            </a:r>
            <a:endParaRPr lang="zh-CN" altLang="en-US" b="1"/>
          </a:p>
          <a:p>
            <a:endParaRPr lang="zh-CN" altLang="en-US" b="1"/>
          </a:p>
          <a:p>
            <a:r>
              <a:rPr lang="zh-CN" altLang="en-US" b="1"/>
              <a:t>流量监测和实验展示</a:t>
            </a:r>
            <a:endParaRPr lang="zh-CN" altLang="en-US" b="1"/>
          </a:p>
          <a:p>
            <a:pPr marL="0" indent="0">
              <a:buNone/>
            </a:pPr>
            <a:endParaRPr lang="zh-CN" altLang="en-US" b="1"/>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zh-CN" altLang="en-US" b="1">
                <a:ln w="10160">
                  <a:solidFill>
                    <a:schemeClr val="accent5"/>
                  </a:solidFill>
                  <a:prstDash val="solid"/>
                </a:ln>
                <a:solidFill>
                  <a:srgbClr val="FFFFFF"/>
                </a:solidFill>
                <a:effectLst>
                  <a:outerShdw blurRad="38100" dist="22860" dir="5400000" algn="tl" rotWithShape="0">
                    <a:srgbClr val="000000">
                      <a:alpha val="30000"/>
                    </a:srgbClr>
                  </a:outerShdw>
                </a:effectLst>
              </a:rPr>
              <a:t>目录</a:t>
            </a:r>
            <a:endParaRPr lang="zh-CN" altLang="en-US" b="1">
              <a:ln w="10160">
                <a:solidFill>
                  <a:schemeClr val="accent5"/>
                </a:solidFill>
                <a:prstDash val="solid"/>
              </a:ln>
              <a:solidFill>
                <a:srgbClr val="FFFFFF"/>
              </a:solidFill>
              <a:effectLst>
                <a:outerShdw blurRad="38100" dist="22860" dir="5400000" algn="tl" rotWithShape="0">
                  <a:srgbClr val="000000">
                    <a:alpha val="30000"/>
                  </a:srgbClr>
                </a:outerShdw>
              </a:effectLst>
            </a:endParaRPr>
          </a:p>
        </p:txBody>
      </p:sp>
      <p:sp>
        <p:nvSpPr>
          <p:cNvPr id="3" name="内容占位符 2"/>
          <p:cNvSpPr>
            <a:spLocks noGrp="1"/>
          </p:cNvSpPr>
          <p:nvPr>
            <p:ph idx="1"/>
          </p:nvPr>
        </p:nvSpPr>
        <p:spPr/>
        <p:txBody>
          <a:bodyPr/>
          <a:p>
            <a:pPr marL="0" indent="0">
              <a:buNone/>
            </a:pPr>
            <a:r>
              <a:rPr lang="zh-CN" altLang="en-US" b="1" dirty="0" smtClean="0">
                <a:solidFill>
                  <a:srgbClr val="577FA2"/>
                </a:solidFill>
                <a:latin typeface="黑体" panose="02010609060101010101" pitchFamily="49" charset="-122"/>
                <a:ea typeface="黑体" panose="02010609060101010101" pitchFamily="49" charset="-122"/>
              </a:rPr>
              <a:t>前情概要</a:t>
            </a:r>
            <a:endParaRPr lang="zh-CN" altLang="en-US"/>
          </a:p>
          <a:p>
            <a:pPr marL="0" indent="0">
              <a:buNone/>
            </a:pPr>
            <a:endParaRPr lang="zh-CN" altLang="en-US"/>
          </a:p>
          <a:p>
            <a:r>
              <a:rPr lang="zh-CN" altLang="en-US"/>
              <a:t>传统互联网架构变迁</a:t>
            </a:r>
            <a:endParaRPr lang="zh-CN" altLang="en-US"/>
          </a:p>
          <a:p>
            <a:r>
              <a:rPr lang="en-US" altLang="zh-CN"/>
              <a:t>ServiceMesh&amp;Istio</a:t>
            </a:r>
            <a:endParaRPr lang="zh-CN" altLang="en-US"/>
          </a:p>
          <a:p>
            <a:r>
              <a:rPr lang="zh-CN" altLang="en-US"/>
              <a:t>微服务的社会学</a:t>
            </a:r>
            <a:endParaRPr lang="zh-CN" altLang="en-US"/>
          </a:p>
          <a:p>
            <a:r>
              <a:rPr lang="zh-CN" altLang="en-US"/>
              <a:t>轻松玩转</a:t>
            </a:r>
            <a:r>
              <a:rPr lang="en-US" altLang="zh-CN"/>
              <a:t>Istio</a:t>
            </a:r>
            <a:endParaRPr lang="zh-CN" altLang="en-US"/>
          </a:p>
          <a:p>
            <a:r>
              <a:rPr lang="zh-CN" altLang="en-US"/>
              <a:t>和你相遇在云原生时代</a:t>
            </a:r>
            <a:endParaRPr lang="zh-CN" altLang="en-US"/>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 name="内容占位符 2"/>
          <p:cNvSpPr>
            <a:spLocks noGrp="1"/>
          </p:cNvSpPr>
          <p:nvPr>
            <p:ph idx="1"/>
          </p:nvPr>
        </p:nvSpPr>
        <p:spPr>
          <a:xfrm>
            <a:off x="838200" y="1035050"/>
            <a:ext cx="10515600" cy="5359400"/>
          </a:xfrm>
        </p:spPr>
        <p:txBody>
          <a:bodyPr>
            <a:normAutofit/>
          </a:bodyPr>
          <a:p>
            <a:pPr marL="0" indent="0">
              <a:buNone/>
            </a:pPr>
            <a:r>
              <a:rPr lang="zh-CN" altLang="en-US"/>
              <a:t># 安装配置环境变量</a:t>
            </a:r>
            <a:endParaRPr lang="zh-CN" altLang="en-US"/>
          </a:p>
          <a:p>
            <a:pPr marL="0" indent="0">
              <a:buNone/>
            </a:pPr>
            <a:r>
              <a:rPr lang="en-US" altLang="zh-CN"/>
              <a:t>$</a:t>
            </a:r>
            <a:r>
              <a:rPr lang="zh-CN" altLang="en-US"/>
              <a:t>mv istio-0.7.1 /usr/local/</a:t>
            </a:r>
            <a:endParaRPr lang="zh-CN" altLang="en-US"/>
          </a:p>
          <a:p>
            <a:pPr marL="0" indent="0">
              <a:buNone/>
            </a:pPr>
            <a:r>
              <a:rPr lang="en-US" altLang="zh-CN"/>
              <a:t>$</a:t>
            </a:r>
            <a:r>
              <a:rPr lang="zh-CN" altLang="en-US"/>
              <a:t>ln -sv /usr/local/istio-0.7.1 /usr/local/istio</a:t>
            </a:r>
            <a:endParaRPr lang="zh-CN" altLang="en-US"/>
          </a:p>
          <a:p>
            <a:pPr marL="0" indent="0">
              <a:buNone/>
            </a:pPr>
            <a:r>
              <a:rPr lang="en-US" altLang="zh-CN"/>
              <a:t>$</a:t>
            </a:r>
            <a:r>
              <a:rPr lang="zh-CN" altLang="en-US"/>
              <a:t>echo 'export PATH=/usr/local/istio/bin:$PATH' &gt; /etc/profile.d/istio.sh</a:t>
            </a:r>
            <a:endParaRPr lang="zh-CN" altLang="en-US"/>
          </a:p>
          <a:p>
            <a:pPr marL="0" indent="0">
              <a:buNone/>
            </a:pPr>
            <a:r>
              <a:rPr lang="en-US" altLang="zh-CN"/>
              <a:t>$</a:t>
            </a:r>
            <a:r>
              <a:rPr lang="zh-CN" altLang="en-US"/>
              <a:t>source /etc/profile.d/istio.sh</a:t>
            </a:r>
            <a:endParaRPr lang="zh-CN" altLang="en-US"/>
          </a:p>
          <a:p>
            <a:pPr marL="0" indent="0">
              <a:buNone/>
            </a:pPr>
            <a:r>
              <a:rPr lang="zh-CN" altLang="en-US"/>
              <a:t># 以下两种选择一种安装方式</a:t>
            </a:r>
            <a:endParaRPr lang="zh-CN" altLang="en-US"/>
          </a:p>
          <a:p>
            <a:pPr marL="0" indent="0">
              <a:buNone/>
            </a:pPr>
            <a:r>
              <a:rPr lang="zh-CN" altLang="en-US"/>
              <a:t># 安装不使用认证（不使用tls）</a:t>
            </a:r>
            <a:endParaRPr lang="zh-CN" altLang="en-US"/>
          </a:p>
          <a:p>
            <a:pPr marL="0" indent="0">
              <a:buNone/>
            </a:pPr>
            <a:r>
              <a:rPr lang="en-US" altLang="zh-CN"/>
              <a:t>$</a:t>
            </a:r>
            <a:r>
              <a:rPr lang="zh-CN" altLang="en-US"/>
              <a:t>kubectl apply -f install/kubernetes/istio.yaml</a:t>
            </a:r>
            <a:endParaRPr lang="zh-CN" altLang="en-US"/>
          </a:p>
          <a:p>
            <a:pPr marL="0" indent="0">
              <a:buNone/>
            </a:pPr>
            <a:r>
              <a:rPr lang="zh-CN" altLang="en-US"/>
              <a:t># 安装使用认证（使用tls）</a:t>
            </a:r>
            <a:endParaRPr lang="zh-CN" altLang="en-US"/>
          </a:p>
          <a:p>
            <a:pPr marL="0" indent="0">
              <a:buNone/>
            </a:pPr>
            <a:r>
              <a:rPr lang="en-US" altLang="zh-CN"/>
              <a:t>$</a:t>
            </a:r>
            <a:r>
              <a:rPr lang="zh-CN" altLang="en-US"/>
              <a:t>kubectl apply -f install/kubernetes/istio-auth.yaml</a:t>
            </a:r>
            <a:endParaRPr lang="zh-CN" altLang="en-US"/>
          </a:p>
          <a:p>
            <a:endParaRPr lang="zh-CN" altLang="en-US"/>
          </a:p>
          <a:p>
            <a:endParaRPr lang="zh-CN" altLang="en-US"/>
          </a:p>
        </p:txBody>
      </p:sp>
      <p:sp>
        <p:nvSpPr>
          <p:cNvPr id="8" name="标题 7"/>
          <p:cNvSpPr>
            <a:spLocks noGrp="1"/>
          </p:cNvSpPr>
          <p:nvPr>
            <p:ph type="title"/>
          </p:nvPr>
        </p:nvSpPr>
        <p:spPr>
          <a:xfrm>
            <a:off x="137160" y="90805"/>
            <a:ext cx="5153660" cy="852170"/>
          </a:xfrm>
        </p:spPr>
        <p:txBody>
          <a:bodyPr>
            <a:normAutofit fontScale="90000"/>
          </a:bodyPr>
          <a:p>
            <a:br>
              <a:rPr lang="zh-CN" altLang="en-US" sz="3200">
                <a:ln w="10160">
                  <a:solidFill>
                    <a:schemeClr val="accent5"/>
                  </a:solidFill>
                  <a:prstDash val="solid"/>
                </a:ln>
                <a:solidFill>
                  <a:srgbClr val="FFFFFF"/>
                </a:solidFill>
                <a:effectLst>
                  <a:outerShdw blurRad="38100" dist="22860" dir="5400000" algn="tl" rotWithShape="0">
                    <a:srgbClr val="000000">
                      <a:alpha val="30000"/>
                    </a:srgbClr>
                  </a:outerShdw>
                </a:effectLst>
                <a:sym typeface="+mn-ea"/>
              </a:rPr>
            </a:br>
            <a:br>
              <a:rPr lang="zh-CN" altLang="en-US" sz="3200">
                <a:ln w="10160">
                  <a:solidFill>
                    <a:schemeClr val="accent5"/>
                  </a:solidFill>
                  <a:prstDash val="solid"/>
                </a:ln>
                <a:solidFill>
                  <a:srgbClr val="FFFFFF"/>
                </a:solidFill>
                <a:effectLst>
                  <a:outerShdw blurRad="38100" dist="22860" dir="5400000" algn="tl" rotWithShape="0">
                    <a:srgbClr val="000000">
                      <a:alpha val="30000"/>
                    </a:srgbClr>
                  </a:outerShdw>
                </a:effectLst>
                <a:sym typeface="+mn-ea"/>
              </a:rPr>
            </a:br>
            <a:br>
              <a:rPr lang="zh-CN" altLang="en-US" sz="3200">
                <a:ln w="10160">
                  <a:solidFill>
                    <a:schemeClr val="accent5"/>
                  </a:solidFill>
                  <a:prstDash val="solid"/>
                </a:ln>
                <a:solidFill>
                  <a:srgbClr val="FFFFFF"/>
                </a:solidFill>
                <a:effectLst>
                  <a:outerShdw blurRad="38100" dist="22860" dir="5400000" algn="tl" rotWithShape="0">
                    <a:srgbClr val="000000">
                      <a:alpha val="30000"/>
                    </a:srgbClr>
                  </a:outerShdw>
                </a:effectLst>
                <a:sym typeface="+mn-ea"/>
              </a:rPr>
            </a:br>
            <a:r>
              <a:rPr lang="en-US" altLang="zh-CN" sz="3200">
                <a:ln w="10160">
                  <a:solidFill>
                    <a:schemeClr val="accent5"/>
                  </a:solidFill>
                  <a:prstDash val="solid"/>
                </a:ln>
                <a:solidFill>
                  <a:srgbClr val="FFFFFF"/>
                </a:solidFill>
                <a:effectLst>
                  <a:outerShdw blurRad="38100" dist="22860" dir="5400000" algn="tl" rotWithShape="0">
                    <a:srgbClr val="000000">
                      <a:alpha val="30000"/>
                    </a:srgbClr>
                  </a:outerShdw>
                </a:effectLst>
              </a:rPr>
              <a:t>Istio安装部署</a:t>
            </a:r>
            <a:br>
              <a:rPr lang="zh-CN" altLang="en-US" sz="2800"/>
            </a:br>
            <a:br>
              <a:rPr lang="zh-CN" altLang="en-US" sz="2800"/>
            </a:br>
            <a:br>
              <a:rPr lang="zh-CN" altLang="en-US" sz="2800"/>
            </a:br>
            <a:endParaRPr lang="zh-CN" altLang="en-US" sz="2800"/>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 name="内容占位符 2"/>
          <p:cNvSpPr>
            <a:spLocks noGrp="1"/>
          </p:cNvSpPr>
          <p:nvPr>
            <p:ph idx="1"/>
          </p:nvPr>
        </p:nvSpPr>
        <p:spPr>
          <a:xfrm>
            <a:off x="838200" y="181610"/>
            <a:ext cx="10515600" cy="5995670"/>
          </a:xfrm>
        </p:spPr>
        <p:txBody>
          <a:bodyPr>
            <a:normAutofit/>
          </a:bodyPr>
          <a:p>
            <a:pPr marL="0" indent="0">
              <a:buNone/>
            </a:pPr>
            <a:endParaRPr lang="zh-CN" altLang="en-US"/>
          </a:p>
          <a:p>
            <a:pPr marL="0" indent="0">
              <a:buNone/>
            </a:pPr>
            <a:r>
              <a:rPr lang="en-US" altLang="zh-CN"/>
              <a:t>#</a:t>
            </a:r>
            <a:r>
              <a:rPr lang="zh-CN" altLang="en-US"/>
              <a:t>不开启自动注入部署应用需要使用如下方式的命令</a:t>
            </a:r>
            <a:endParaRPr lang="zh-CN" altLang="en-US"/>
          </a:p>
          <a:p>
            <a:pPr marL="0" indent="0">
              <a:buNone/>
            </a:pPr>
            <a:r>
              <a:rPr lang="en-US" altLang="zh-CN"/>
              <a:t>$</a:t>
            </a:r>
            <a:r>
              <a:rPr lang="zh-CN" altLang="en-US"/>
              <a:t>kubectl apply -f &lt;(istioctl kube-inject -f samples/bookinfo/kube/bookinfo.yaml)</a:t>
            </a:r>
            <a:endParaRPr lang="zh-CN" altLang="en-US"/>
          </a:p>
          <a:p>
            <a:pPr marL="0" indent="0">
              <a:buNone/>
            </a:pPr>
            <a:endParaRPr lang="zh-CN" altLang="en-US"/>
          </a:p>
          <a:p>
            <a:pPr marL="0" indent="0">
              <a:buNone/>
            </a:pPr>
            <a:r>
              <a:rPr lang="en-US" altLang="zh-CN"/>
              <a:t>#</a:t>
            </a:r>
            <a:r>
              <a:rPr lang="zh-CN" altLang="en-US"/>
              <a:t>开启自动注入后，使用正常命令即可部署应用</a:t>
            </a:r>
            <a:endParaRPr lang="zh-CN" altLang="en-US"/>
          </a:p>
          <a:p>
            <a:pPr marL="0" indent="0">
              <a:buNone/>
            </a:pPr>
            <a:r>
              <a:rPr lang="en-US" altLang="zh-CN"/>
              <a:t>$</a:t>
            </a:r>
            <a:r>
              <a:rPr lang="zh-CN" altLang="en-US"/>
              <a:t>kubectl apply -f samples/bookinfo/kube/bookinfo.yaml</a:t>
            </a:r>
            <a:endParaRPr lang="zh-CN" altLang="en-US"/>
          </a:p>
          <a:p>
            <a:pPr marL="0" indent="0">
              <a:buNone/>
            </a:pPr>
            <a:endParaRPr lang="zh-CN" altLang="en-US"/>
          </a:p>
          <a:p>
            <a:pPr marL="0" indent="0">
              <a:buNone/>
            </a:pPr>
            <a:r>
              <a:rPr lang="zh-CN" altLang="en-US"/>
              <a:t># k8s 1.9 及之后的版本才能使用</a:t>
            </a:r>
            <a:r>
              <a:rPr lang="en-US" altLang="zh-CN"/>
              <a:t>,</a:t>
            </a:r>
            <a:r>
              <a:rPr lang="zh-CN" altLang="en-US"/>
              <a:t>查看是否支持</a:t>
            </a:r>
            <a:endParaRPr lang="zh-CN" altLang="en-US"/>
          </a:p>
          <a:p>
            <a:pPr marL="0" indent="0">
              <a:buNone/>
            </a:pPr>
            <a:r>
              <a:rPr lang="en-US" altLang="zh-CN"/>
              <a:t>$</a:t>
            </a:r>
            <a:r>
              <a:rPr lang="zh-CN" altLang="en-US"/>
              <a:t>kubectl api-versions | grep admissionregistration</a:t>
            </a:r>
            <a:endParaRPr lang="zh-CN" altLang="en-US"/>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normAutofit fontScale="90000"/>
          </a:bodyPr>
          <a:p>
            <a:r>
              <a:rPr lang="en-US" altLang="zh-CN"/>
              <a:t>$</a:t>
            </a:r>
            <a:r>
              <a:rPr lang="zh-CN" altLang="en-US"/>
              <a:t>kubectl get pod -nistio-system</a:t>
            </a:r>
            <a:br>
              <a:rPr lang="zh-CN" altLang="en-US"/>
            </a:br>
            <a:r>
              <a:rPr lang="en-US" altLang="zh-CN"/>
              <a:t>$</a:t>
            </a:r>
            <a:r>
              <a:rPr lang="zh-CN" altLang="en-US"/>
              <a:t>kubectl get svc -nistio-system</a:t>
            </a:r>
            <a:endParaRPr lang="zh-CN" altLang="en-US"/>
          </a:p>
        </p:txBody>
      </p:sp>
      <p:pic>
        <p:nvPicPr>
          <p:cNvPr id="4" name="内容占位符 3" descr="istio1"/>
          <p:cNvPicPr>
            <a:picLocks noChangeAspect="1"/>
          </p:cNvPicPr>
          <p:nvPr>
            <p:ph idx="1"/>
          </p:nvPr>
        </p:nvPicPr>
        <p:blipFill>
          <a:blip r:embed="rId1"/>
          <a:stretch>
            <a:fillRect/>
          </a:stretch>
        </p:blipFill>
        <p:spPr>
          <a:xfrm>
            <a:off x="953770" y="2160270"/>
            <a:ext cx="10527030" cy="4167505"/>
          </a:xfrm>
          <a:prstGeom prst="rect">
            <a:avLst/>
          </a:prstGeom>
        </p:spPr>
      </p:pic>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8" name="标题 7"/>
          <p:cNvSpPr>
            <a:spLocks noGrp="1"/>
          </p:cNvSpPr>
          <p:nvPr>
            <p:ph type="title"/>
          </p:nvPr>
        </p:nvSpPr>
        <p:spPr>
          <a:xfrm>
            <a:off x="137160" y="90805"/>
            <a:ext cx="5153660" cy="852170"/>
          </a:xfrm>
        </p:spPr>
        <p:txBody>
          <a:bodyPr>
            <a:normAutofit fontScale="90000"/>
          </a:bodyPr>
          <a:p>
            <a:br>
              <a:rPr lang="zh-CN" altLang="en-US" sz="3200">
                <a:ln w="10160">
                  <a:solidFill>
                    <a:schemeClr val="accent5"/>
                  </a:solidFill>
                  <a:prstDash val="solid"/>
                </a:ln>
                <a:solidFill>
                  <a:srgbClr val="FFFFFF"/>
                </a:solidFill>
                <a:effectLst>
                  <a:outerShdw blurRad="38100" dist="22860" dir="5400000" algn="tl" rotWithShape="0">
                    <a:srgbClr val="000000">
                      <a:alpha val="30000"/>
                    </a:srgbClr>
                  </a:outerShdw>
                </a:effectLst>
                <a:sym typeface="+mn-ea"/>
              </a:rPr>
            </a:br>
            <a:br>
              <a:rPr lang="zh-CN" altLang="en-US" sz="3200">
                <a:ln w="10160">
                  <a:solidFill>
                    <a:schemeClr val="accent5"/>
                  </a:solidFill>
                  <a:prstDash val="solid"/>
                </a:ln>
                <a:solidFill>
                  <a:srgbClr val="FFFFFF"/>
                </a:solidFill>
                <a:effectLst>
                  <a:outerShdw blurRad="38100" dist="22860" dir="5400000" algn="tl" rotWithShape="0">
                    <a:srgbClr val="000000">
                      <a:alpha val="30000"/>
                    </a:srgbClr>
                  </a:outerShdw>
                </a:effectLst>
                <a:sym typeface="+mn-ea"/>
              </a:rPr>
            </a:br>
            <a:br>
              <a:rPr lang="zh-CN" altLang="en-US" sz="3200">
                <a:ln w="10160">
                  <a:solidFill>
                    <a:schemeClr val="accent5"/>
                  </a:solidFill>
                  <a:prstDash val="solid"/>
                </a:ln>
                <a:solidFill>
                  <a:srgbClr val="FFFFFF"/>
                </a:solidFill>
                <a:effectLst>
                  <a:outerShdw blurRad="38100" dist="22860" dir="5400000" algn="tl" rotWithShape="0">
                    <a:srgbClr val="000000">
                      <a:alpha val="30000"/>
                    </a:srgbClr>
                  </a:outerShdw>
                </a:effectLst>
                <a:sym typeface="+mn-ea"/>
              </a:rPr>
            </a:br>
            <a:r>
              <a:rPr lang="en-US" altLang="zh-CN" sz="3200">
                <a:ln w="10160">
                  <a:solidFill>
                    <a:schemeClr val="accent5"/>
                  </a:solidFill>
                  <a:prstDash val="solid"/>
                </a:ln>
                <a:solidFill>
                  <a:srgbClr val="FFFFFF"/>
                </a:solidFill>
                <a:effectLst>
                  <a:outerShdw blurRad="38100" dist="22860" dir="5400000" algn="tl" rotWithShape="0">
                    <a:srgbClr val="000000">
                      <a:alpha val="30000"/>
                    </a:srgbClr>
                  </a:outerShdw>
                </a:effectLst>
                <a:sym typeface="+mn-ea"/>
              </a:rPr>
              <a:t>BookInfo</a:t>
            </a:r>
            <a:r>
              <a:rPr lang="zh-CN" altLang="en-US" sz="3200">
                <a:ln w="10160">
                  <a:solidFill>
                    <a:schemeClr val="accent5"/>
                  </a:solidFill>
                  <a:prstDash val="solid"/>
                </a:ln>
                <a:solidFill>
                  <a:srgbClr val="FFFFFF"/>
                </a:solidFill>
                <a:effectLst>
                  <a:outerShdw blurRad="38100" dist="22860" dir="5400000" algn="tl" rotWithShape="0">
                    <a:srgbClr val="000000">
                      <a:alpha val="30000"/>
                    </a:srgbClr>
                  </a:outerShdw>
                </a:effectLst>
                <a:sym typeface="+mn-ea"/>
              </a:rPr>
              <a:t>试用</a:t>
            </a:r>
            <a:br>
              <a:rPr lang="zh-CN" altLang="en-US" sz="2800"/>
            </a:br>
            <a:br>
              <a:rPr lang="zh-CN" altLang="en-US" sz="2800"/>
            </a:br>
            <a:br>
              <a:rPr lang="zh-CN" altLang="en-US" sz="2800"/>
            </a:br>
            <a:endParaRPr lang="zh-CN" altLang="en-US" sz="2800"/>
          </a:p>
        </p:txBody>
      </p:sp>
      <p:pic>
        <p:nvPicPr>
          <p:cNvPr id="13" name="图片 12" descr="istio33"/>
          <p:cNvPicPr>
            <a:picLocks noChangeAspect="1"/>
          </p:cNvPicPr>
          <p:nvPr/>
        </p:nvPicPr>
        <p:blipFill>
          <a:blip r:embed="rId1"/>
          <a:stretch>
            <a:fillRect/>
          </a:stretch>
        </p:blipFill>
        <p:spPr>
          <a:xfrm>
            <a:off x="1027430" y="854710"/>
            <a:ext cx="10137775" cy="5985510"/>
          </a:xfrm>
          <a:prstGeom prst="rect">
            <a:avLst/>
          </a:prstGeom>
        </p:spPr>
      </p:pic>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11" name="图片 10" descr="斯提哦"/>
          <p:cNvPicPr>
            <a:picLocks noChangeAspect="1"/>
          </p:cNvPicPr>
          <p:nvPr/>
        </p:nvPicPr>
        <p:blipFill>
          <a:blip r:embed="rId1"/>
          <a:stretch>
            <a:fillRect/>
          </a:stretch>
        </p:blipFill>
        <p:spPr>
          <a:xfrm>
            <a:off x="414655" y="282575"/>
            <a:ext cx="11362690" cy="6262370"/>
          </a:xfrm>
          <a:prstGeom prst="rect">
            <a:avLst/>
          </a:prstGeom>
        </p:spPr>
      </p:pic>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8" name="标题 7"/>
          <p:cNvSpPr>
            <a:spLocks noGrp="1"/>
          </p:cNvSpPr>
          <p:nvPr>
            <p:ph type="title"/>
          </p:nvPr>
        </p:nvSpPr>
        <p:spPr>
          <a:xfrm>
            <a:off x="137160" y="90805"/>
            <a:ext cx="5153660" cy="852170"/>
          </a:xfrm>
        </p:spPr>
        <p:txBody>
          <a:bodyPr>
            <a:normAutofit fontScale="90000"/>
          </a:bodyPr>
          <a:p>
            <a:br>
              <a:rPr lang="zh-CN" altLang="en-US" sz="3200">
                <a:ln w="10160">
                  <a:solidFill>
                    <a:schemeClr val="accent5"/>
                  </a:solidFill>
                  <a:prstDash val="solid"/>
                </a:ln>
                <a:solidFill>
                  <a:srgbClr val="FFFFFF"/>
                </a:solidFill>
                <a:effectLst>
                  <a:outerShdw blurRad="38100" dist="22860" dir="5400000" algn="tl" rotWithShape="0">
                    <a:srgbClr val="000000">
                      <a:alpha val="30000"/>
                    </a:srgbClr>
                  </a:outerShdw>
                </a:effectLst>
                <a:sym typeface="+mn-ea"/>
              </a:rPr>
            </a:br>
            <a:br>
              <a:rPr lang="zh-CN" altLang="en-US" sz="3200">
                <a:ln w="10160">
                  <a:solidFill>
                    <a:schemeClr val="accent5"/>
                  </a:solidFill>
                  <a:prstDash val="solid"/>
                </a:ln>
                <a:solidFill>
                  <a:srgbClr val="FFFFFF"/>
                </a:solidFill>
                <a:effectLst>
                  <a:outerShdw blurRad="38100" dist="22860" dir="5400000" algn="tl" rotWithShape="0">
                    <a:srgbClr val="000000">
                      <a:alpha val="30000"/>
                    </a:srgbClr>
                  </a:outerShdw>
                </a:effectLst>
                <a:sym typeface="+mn-ea"/>
              </a:rPr>
            </a:br>
            <a:br>
              <a:rPr lang="zh-CN" altLang="en-US" sz="3200">
                <a:ln w="10160">
                  <a:solidFill>
                    <a:schemeClr val="accent5"/>
                  </a:solidFill>
                  <a:prstDash val="solid"/>
                </a:ln>
                <a:solidFill>
                  <a:srgbClr val="FFFFFF"/>
                </a:solidFill>
                <a:effectLst>
                  <a:outerShdw blurRad="38100" dist="22860" dir="5400000" algn="tl" rotWithShape="0">
                    <a:srgbClr val="000000">
                      <a:alpha val="30000"/>
                    </a:srgbClr>
                  </a:outerShdw>
                </a:effectLst>
                <a:sym typeface="+mn-ea"/>
              </a:rPr>
            </a:br>
            <a:r>
              <a:rPr lang="en-US" altLang="zh-CN" sz="3200">
                <a:ln w="10160">
                  <a:solidFill>
                    <a:schemeClr val="accent5"/>
                  </a:solidFill>
                  <a:prstDash val="solid"/>
                </a:ln>
                <a:solidFill>
                  <a:srgbClr val="FFFFFF"/>
                </a:solidFill>
                <a:effectLst>
                  <a:outerShdw blurRad="38100" dist="22860" dir="5400000" algn="tl" rotWithShape="0">
                    <a:srgbClr val="000000">
                      <a:alpha val="30000"/>
                    </a:srgbClr>
                  </a:outerShdw>
                </a:effectLst>
                <a:sym typeface="+mn-ea"/>
              </a:rPr>
              <a:t>流量监测和实验展示</a:t>
            </a:r>
            <a:br>
              <a:rPr lang="zh-CN" altLang="en-US" sz="2800"/>
            </a:br>
            <a:br>
              <a:rPr lang="zh-CN" altLang="en-US" sz="2800"/>
            </a:br>
            <a:br>
              <a:rPr lang="zh-CN" altLang="en-US" sz="2800"/>
            </a:br>
            <a:endParaRPr lang="zh-CN" altLang="en-US" sz="2800"/>
          </a:p>
        </p:txBody>
      </p:sp>
      <p:sp>
        <p:nvSpPr>
          <p:cNvPr id="4" name="内容占位符 2"/>
          <p:cNvSpPr/>
          <p:nvPr/>
        </p:nvSpPr>
        <p:spPr>
          <a:xfrm>
            <a:off x="838200" y="942975"/>
            <a:ext cx="10515600" cy="5346065"/>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zh-CN" altLang="en-US"/>
          </a:p>
          <a:p>
            <a:pPr marL="0" indent="0">
              <a:buNone/>
            </a:pPr>
            <a:endParaRPr lang="zh-CN" altLang="en-US"/>
          </a:p>
          <a:p>
            <a:r>
              <a:rPr lang="zh-CN" altLang="en-US" b="1"/>
              <a:t>智能路由</a:t>
            </a:r>
            <a:endParaRPr lang="zh-CN" altLang="en-US" b="1"/>
          </a:p>
          <a:p>
            <a:pPr lvl="1"/>
            <a:r>
              <a:rPr lang="zh-CN" altLang="en-US" sz="1600" b="1"/>
              <a:t>所有路由切换到v1版本：$kubectl apply -f samples/bookinfo/routing/route-rule-all-v1.yaml </a:t>
            </a:r>
            <a:endParaRPr lang="zh-CN" altLang="en-US" sz="1600" b="1"/>
          </a:p>
          <a:p>
            <a:pPr lvl="1"/>
            <a:r>
              <a:rPr lang="zh-CN" altLang="en-US" sz="1600" b="1"/>
              <a:t>根据用户路由</a:t>
            </a:r>
            <a:r>
              <a:rPr lang="en-US" altLang="zh-CN" sz="1600" b="1"/>
              <a:t>:$kubectl apply -f samples/bookinfo/</a:t>
            </a:r>
            <a:r>
              <a:rPr lang="zh-CN" altLang="en-US" sz="1600" b="1">
                <a:sym typeface="+mn-ea"/>
              </a:rPr>
              <a:t>routing</a:t>
            </a:r>
            <a:r>
              <a:rPr lang="en-US" altLang="zh-CN" sz="1600" b="1"/>
              <a:t>/route-rule-reviews-test-v2.yaml</a:t>
            </a:r>
            <a:endParaRPr lang="en-US" altLang="zh-CN" sz="1600" b="1"/>
          </a:p>
          <a:p>
            <a:pPr lvl="1"/>
            <a:endParaRPr lang="zh-CN" altLang="en-US" b="1"/>
          </a:p>
          <a:p>
            <a:pPr marL="457200" lvl="1" indent="0">
              <a:buNone/>
            </a:pPr>
            <a:endParaRPr lang="zh-CN" altLang="en-US" b="1"/>
          </a:p>
          <a:p>
            <a:r>
              <a:rPr b="1"/>
              <a:t>链路切换</a:t>
            </a:r>
            <a:endParaRPr b="1"/>
          </a:p>
          <a:p>
            <a:pPr lvl="1"/>
            <a:r>
              <a:rPr sz="1600" b="1"/>
              <a:t>v1 v3各50%流量</a:t>
            </a:r>
            <a:r>
              <a:rPr lang="en-US" sz="1600" b="1"/>
              <a:t>:$kubectl apply -f samples/bookinfo/</a:t>
            </a:r>
            <a:r>
              <a:rPr lang="zh-CN" altLang="en-US" sz="1600" b="1">
                <a:sym typeface="+mn-ea"/>
              </a:rPr>
              <a:t>routing</a:t>
            </a:r>
            <a:r>
              <a:rPr lang="en-US" sz="1600" b="1"/>
              <a:t>/route-rule-reviews-50-v3.yaml</a:t>
            </a:r>
            <a:endParaRPr lang="en-US" sz="1600" b="1"/>
          </a:p>
          <a:p>
            <a:pPr lvl="1"/>
            <a:r>
              <a:rPr lang="en-US" sz="1600" b="1"/>
              <a:t>全切v3:$kubectl apply -f samples/bookinfo/</a:t>
            </a:r>
            <a:r>
              <a:rPr lang="zh-CN" altLang="en-US" sz="1600" b="1">
                <a:sym typeface="+mn-ea"/>
              </a:rPr>
              <a:t>routing</a:t>
            </a:r>
            <a:r>
              <a:rPr lang="en-US" sz="1600" b="1"/>
              <a:t>/route-rule-reviews-v3.yaml</a:t>
            </a:r>
            <a:endParaRPr lang="en-US" sz="1600" b="1"/>
          </a:p>
          <a:p>
            <a:pPr marL="457200" lvl="1" indent="0">
              <a:buNone/>
            </a:pPr>
            <a:endParaRPr lang="zh-CN" altLang="en-US" b="1"/>
          </a:p>
          <a:p>
            <a:pPr marL="0" indent="0">
              <a:buNone/>
            </a:pPr>
            <a:endParaRPr lang="zh-CN" altLang="en-US" b="1"/>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a:xfrm>
            <a:off x="838200" y="365125"/>
            <a:ext cx="5263515" cy="6108700"/>
          </a:xfrm>
        </p:spPr>
        <p:txBody>
          <a:bodyPr>
            <a:normAutofit/>
          </a:bodyPr>
          <a:p>
            <a:r>
              <a:rPr lang="zh-CN" altLang="en-US" sz="1600"/>
              <a:t>apiVersion: networking.istio.io/v1alpha3</a:t>
            </a:r>
            <a:br>
              <a:rPr lang="zh-CN" altLang="en-US" sz="1600"/>
            </a:br>
            <a:r>
              <a:rPr lang="zh-CN" altLang="en-US" sz="1600"/>
              <a:t>kind: VirtualService</a:t>
            </a:r>
            <a:br>
              <a:rPr lang="zh-CN" altLang="en-US" sz="1600"/>
            </a:br>
            <a:r>
              <a:rPr lang="zh-CN" altLang="en-US" sz="1600"/>
              <a:t>metadata:</a:t>
            </a:r>
            <a:br>
              <a:rPr lang="zh-CN" altLang="en-US" sz="1600"/>
            </a:br>
            <a:r>
              <a:rPr lang="zh-CN" altLang="en-US" sz="1600"/>
              <a:t>  name: httpbin</a:t>
            </a:r>
            <a:br>
              <a:rPr lang="zh-CN" altLang="en-US" sz="1600"/>
            </a:br>
            <a:r>
              <a:rPr lang="zh-CN" altLang="en-US" sz="1600"/>
              <a:t>spec:</a:t>
            </a:r>
            <a:br>
              <a:rPr lang="zh-CN" altLang="en-US" sz="1600"/>
            </a:br>
            <a:r>
              <a:rPr lang="zh-CN" altLang="en-US" sz="1600"/>
              <a:t>  hosts:</a:t>
            </a:r>
            <a:br>
              <a:rPr lang="zh-CN" altLang="en-US" sz="1600"/>
            </a:br>
            <a:r>
              <a:rPr lang="zh-CN" altLang="en-US" sz="1600"/>
              <a:t>    - httpbin</a:t>
            </a:r>
            <a:br>
              <a:rPr lang="zh-CN" altLang="en-US" sz="1600"/>
            </a:br>
            <a:r>
              <a:rPr lang="zh-CN" altLang="en-US" sz="1600"/>
              <a:t>  http:</a:t>
            </a:r>
            <a:br>
              <a:rPr lang="zh-CN" altLang="en-US" sz="1600"/>
            </a:br>
            <a:r>
              <a:rPr lang="zh-CN" altLang="en-US" sz="1600"/>
              <a:t>  - route:</a:t>
            </a:r>
            <a:br>
              <a:rPr lang="zh-CN" altLang="en-US" sz="1600"/>
            </a:br>
            <a:r>
              <a:rPr lang="zh-CN" altLang="en-US" sz="1600"/>
              <a:t>    - destination:</a:t>
            </a:r>
            <a:br>
              <a:rPr lang="zh-CN" altLang="en-US" sz="1600"/>
            </a:br>
            <a:r>
              <a:rPr lang="zh-CN" altLang="en-US" sz="1600"/>
              <a:t>        host: httpbin</a:t>
            </a:r>
            <a:br>
              <a:rPr lang="zh-CN" altLang="en-US" sz="1600"/>
            </a:br>
            <a:r>
              <a:rPr lang="zh-CN" altLang="en-US" sz="1600"/>
              <a:t>        subset: v1</a:t>
            </a:r>
            <a:br>
              <a:rPr lang="zh-CN" altLang="en-US" sz="1600"/>
            </a:br>
            <a:r>
              <a:rPr lang="zh-CN" altLang="en-US" sz="1600"/>
              <a:t>      weight: 100</a:t>
            </a:r>
            <a:br>
              <a:rPr lang="zh-CN" altLang="en-US" sz="1600"/>
            </a:br>
            <a:r>
              <a:rPr lang="zh-CN" altLang="en-US" sz="1600"/>
              <a:t>---</a:t>
            </a:r>
            <a:br>
              <a:rPr lang="zh-CN" altLang="en-US" sz="1600"/>
            </a:br>
            <a:r>
              <a:rPr lang="zh-CN" altLang="en-US" sz="1600"/>
              <a:t>apiVersion: networking.istio.io/v1alpha3</a:t>
            </a:r>
            <a:br>
              <a:rPr lang="zh-CN" altLang="en-US" sz="1600"/>
            </a:br>
            <a:r>
              <a:rPr lang="zh-CN" altLang="en-US" sz="1600"/>
              <a:t>kind: DestinationRule</a:t>
            </a:r>
            <a:br>
              <a:rPr lang="zh-CN" altLang="en-US" sz="1600"/>
            </a:br>
            <a:r>
              <a:rPr lang="zh-CN" altLang="en-US" sz="1600"/>
              <a:t>metadata:</a:t>
            </a:r>
            <a:br>
              <a:rPr lang="zh-CN" altLang="en-US" sz="1600"/>
            </a:br>
            <a:r>
              <a:rPr lang="zh-CN" altLang="en-US" sz="1600"/>
              <a:t>  name: httpbin</a:t>
            </a:r>
            <a:br>
              <a:rPr lang="zh-CN" altLang="en-US" sz="1600"/>
            </a:br>
            <a:r>
              <a:rPr lang="zh-CN" altLang="en-US" sz="1600"/>
              <a:t>spec:</a:t>
            </a:r>
            <a:br>
              <a:rPr lang="zh-CN" altLang="en-US" sz="1600"/>
            </a:br>
            <a:r>
              <a:rPr lang="zh-CN" altLang="en-US" sz="1600"/>
              <a:t>  host: httpbin</a:t>
            </a:r>
            <a:br>
              <a:rPr lang="zh-CN" altLang="en-US" sz="1600"/>
            </a:br>
            <a:r>
              <a:rPr lang="zh-CN" altLang="en-US" sz="1600"/>
              <a:t>  subsets:</a:t>
            </a:r>
            <a:br>
              <a:rPr lang="zh-CN" altLang="en-US" sz="1600"/>
            </a:br>
            <a:r>
              <a:rPr lang="zh-CN" altLang="en-US" sz="1600"/>
              <a:t>  - name: v1</a:t>
            </a:r>
            <a:br>
              <a:rPr lang="zh-CN" altLang="en-US" sz="1600"/>
            </a:br>
            <a:r>
              <a:rPr lang="zh-CN" altLang="en-US" sz="1600"/>
              <a:t>    labels:</a:t>
            </a:r>
            <a:br>
              <a:rPr lang="zh-CN" altLang="en-US" sz="1600"/>
            </a:br>
            <a:r>
              <a:rPr lang="zh-CN" altLang="en-US" sz="1600"/>
              <a:t>      version: v1</a:t>
            </a:r>
            <a:br>
              <a:rPr lang="zh-CN" altLang="en-US" sz="1600"/>
            </a:br>
            <a:r>
              <a:rPr lang="zh-CN" altLang="en-US" sz="1600"/>
              <a:t>  - name: v2</a:t>
            </a:r>
            <a:br>
              <a:rPr lang="zh-CN" altLang="en-US" sz="1600"/>
            </a:br>
            <a:r>
              <a:rPr lang="zh-CN" altLang="en-US" sz="1600"/>
              <a:t>    labels:</a:t>
            </a:r>
            <a:br>
              <a:rPr lang="zh-CN" altLang="en-US" sz="1600"/>
            </a:br>
            <a:r>
              <a:rPr lang="zh-CN" altLang="en-US" sz="1600"/>
              <a:t>      version: v2</a:t>
            </a:r>
            <a:endParaRPr lang="zh-CN" altLang="en-US" sz="1600"/>
          </a:p>
        </p:txBody>
      </p:sp>
      <p:sp>
        <p:nvSpPr>
          <p:cNvPr id="3" name="内容占位符 2"/>
          <p:cNvSpPr>
            <a:spLocks noGrp="1"/>
          </p:cNvSpPr>
          <p:nvPr>
            <p:ph idx="1"/>
          </p:nvPr>
        </p:nvSpPr>
        <p:spPr>
          <a:xfrm>
            <a:off x="6102350" y="365125"/>
            <a:ext cx="5251450" cy="6108700"/>
          </a:xfrm>
        </p:spPr>
        <p:txBody>
          <a:bodyPr>
            <a:normAutofit/>
          </a:bodyPr>
          <a:p>
            <a:pPr marL="0" indent="0">
              <a:buNone/>
            </a:pPr>
            <a:r>
              <a:rPr lang="zh-CN" altLang="en-US" sz="1600"/>
              <a:t>apiVersion: networking.istio.io/v1alpha3</a:t>
            </a:r>
            <a:endParaRPr lang="zh-CN" altLang="en-US" sz="1600"/>
          </a:p>
          <a:p>
            <a:pPr marL="0" indent="0">
              <a:buNone/>
            </a:pPr>
            <a:r>
              <a:rPr lang="zh-CN" altLang="en-US" sz="1600"/>
              <a:t>kind: VirtualService</a:t>
            </a:r>
            <a:endParaRPr lang="zh-CN" altLang="en-US" sz="1600"/>
          </a:p>
          <a:p>
            <a:pPr marL="0" indent="0">
              <a:buNone/>
            </a:pPr>
            <a:r>
              <a:rPr lang="zh-CN" altLang="en-US" sz="1600"/>
              <a:t>metadata:</a:t>
            </a:r>
            <a:endParaRPr lang="zh-CN" altLang="en-US" sz="1600"/>
          </a:p>
          <a:p>
            <a:pPr marL="0" indent="0">
              <a:buNone/>
            </a:pPr>
            <a:r>
              <a:rPr lang="zh-CN" altLang="en-US" sz="1600"/>
              <a:t>  name: reviews</a:t>
            </a:r>
            <a:endParaRPr lang="zh-CN" altLang="en-US" sz="1600"/>
          </a:p>
          <a:p>
            <a:pPr marL="0" indent="0">
              <a:buNone/>
            </a:pPr>
            <a:r>
              <a:rPr lang="zh-CN" altLang="en-US" sz="1600"/>
              <a:t>spec:</a:t>
            </a:r>
            <a:endParaRPr lang="zh-CN" altLang="en-US" sz="1600"/>
          </a:p>
          <a:p>
            <a:pPr marL="0" indent="0">
              <a:buNone/>
            </a:pPr>
            <a:r>
              <a:rPr lang="zh-CN" altLang="en-US" sz="1600"/>
              <a:t>  hosts:</a:t>
            </a:r>
            <a:endParaRPr lang="zh-CN" altLang="en-US" sz="1600"/>
          </a:p>
          <a:p>
            <a:pPr marL="0" indent="0">
              <a:buNone/>
            </a:pPr>
            <a:r>
              <a:rPr lang="zh-CN" altLang="en-US" sz="1600"/>
              <a:t>    - reviews</a:t>
            </a:r>
            <a:endParaRPr lang="zh-CN" altLang="en-US" sz="1600"/>
          </a:p>
          <a:p>
            <a:pPr marL="0" indent="0">
              <a:buNone/>
            </a:pPr>
            <a:r>
              <a:rPr lang="zh-CN" altLang="en-US" sz="1600"/>
              <a:t>  http:</a:t>
            </a:r>
            <a:endParaRPr lang="zh-CN" altLang="en-US" sz="1600"/>
          </a:p>
          <a:p>
            <a:pPr marL="0" indent="0">
              <a:buNone/>
            </a:pPr>
            <a:r>
              <a:rPr lang="zh-CN" altLang="en-US" sz="1600"/>
              <a:t>  - route:</a:t>
            </a:r>
            <a:endParaRPr lang="zh-CN" altLang="en-US" sz="1600"/>
          </a:p>
          <a:p>
            <a:pPr marL="0" indent="0">
              <a:buNone/>
            </a:pPr>
            <a:r>
              <a:rPr lang="zh-CN" altLang="en-US" sz="1600"/>
              <a:t>    - destination:</a:t>
            </a:r>
            <a:endParaRPr lang="zh-CN" altLang="en-US" sz="1600"/>
          </a:p>
          <a:p>
            <a:pPr marL="0" indent="0">
              <a:buNone/>
            </a:pPr>
            <a:r>
              <a:rPr lang="zh-CN" altLang="en-US" sz="1600"/>
              <a:t>        name: reviews</a:t>
            </a:r>
            <a:endParaRPr lang="zh-CN" altLang="en-US" sz="1600"/>
          </a:p>
          <a:p>
            <a:pPr marL="0" indent="0">
              <a:buNone/>
            </a:pPr>
            <a:r>
              <a:rPr lang="zh-CN" altLang="en-US" sz="1600"/>
              <a:t>        subset: v1</a:t>
            </a:r>
            <a:endParaRPr lang="zh-CN" altLang="en-US" sz="1600"/>
          </a:p>
          <a:p>
            <a:pPr marL="0" indent="0">
              <a:buNone/>
            </a:pPr>
            <a:r>
              <a:rPr lang="zh-CN" altLang="en-US" sz="1600"/>
              <a:t>      weight: 50</a:t>
            </a:r>
            <a:endParaRPr lang="zh-CN" altLang="en-US" sz="1600"/>
          </a:p>
          <a:p>
            <a:pPr marL="0" indent="0">
              <a:buNone/>
            </a:pPr>
            <a:r>
              <a:rPr lang="zh-CN" altLang="en-US" sz="1600"/>
              <a:t>    - destination:</a:t>
            </a:r>
            <a:endParaRPr lang="zh-CN" altLang="en-US" sz="1600"/>
          </a:p>
          <a:p>
            <a:pPr marL="0" indent="0">
              <a:buNone/>
            </a:pPr>
            <a:r>
              <a:rPr lang="zh-CN" altLang="en-US" sz="1600"/>
              <a:t>        name: reviews</a:t>
            </a:r>
            <a:endParaRPr lang="zh-CN" altLang="en-US" sz="1600"/>
          </a:p>
          <a:p>
            <a:pPr marL="0" indent="0">
              <a:buNone/>
            </a:pPr>
            <a:r>
              <a:rPr lang="zh-CN" altLang="en-US" sz="1600"/>
              <a:t>        subset: v3</a:t>
            </a:r>
            <a:endParaRPr lang="zh-CN" altLang="en-US" sz="1600"/>
          </a:p>
          <a:p>
            <a:pPr marL="0" indent="0">
              <a:buNone/>
            </a:pPr>
            <a:r>
              <a:rPr lang="zh-CN" altLang="en-US" sz="1600"/>
              <a:t>      weight: 50</a:t>
            </a:r>
            <a:endParaRPr lang="zh-CN" altLang="en-US" sz="1600"/>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pPr algn="l"/>
            <a:r>
              <a:rPr lang="zh-CN" altLang="en-US" b="1">
                <a:ln w="10160">
                  <a:solidFill>
                    <a:schemeClr val="accent5"/>
                  </a:solidFill>
                  <a:prstDash val="solid"/>
                </a:ln>
                <a:solidFill>
                  <a:srgbClr val="FFFFFF"/>
                </a:solidFill>
                <a:effectLst>
                  <a:outerShdw blurRad="38100" dist="22860" dir="5400000" algn="tl" rotWithShape="0">
                    <a:srgbClr val="000000">
                      <a:alpha val="30000"/>
                    </a:srgbClr>
                  </a:outerShdw>
                </a:effectLst>
                <a:sym typeface="+mn-ea"/>
              </a:rPr>
              <a:t>和你相遇在云原生时代</a:t>
            </a:r>
            <a:endParaRPr lang="zh-CN" altLang="en-US" b="1">
              <a:ln w="10160">
                <a:solidFill>
                  <a:schemeClr val="accent5"/>
                </a:solidFill>
                <a:prstDash val="solid"/>
              </a:ln>
              <a:solidFill>
                <a:srgbClr val="FFFFFF"/>
              </a:solidFill>
              <a:effectLst>
                <a:outerShdw blurRad="38100" dist="22860" dir="5400000" algn="tl" rotWithShape="0">
                  <a:srgbClr val="000000">
                    <a:alpha val="30000"/>
                  </a:srgbClr>
                </a:outerShdw>
              </a:effectLst>
            </a:endParaRPr>
          </a:p>
        </p:txBody>
      </p:sp>
      <p:pic>
        <p:nvPicPr>
          <p:cNvPr id="4" name="内容占位符 3" descr="cncf"/>
          <p:cNvPicPr>
            <a:picLocks noChangeAspect="1"/>
          </p:cNvPicPr>
          <p:nvPr>
            <p:ph idx="1"/>
          </p:nvPr>
        </p:nvPicPr>
        <p:blipFill>
          <a:blip r:embed="rId1"/>
          <a:stretch>
            <a:fillRect/>
          </a:stretch>
        </p:blipFill>
        <p:spPr>
          <a:xfrm>
            <a:off x="1256030" y="1327785"/>
            <a:ext cx="9680575" cy="5445760"/>
          </a:xfrm>
          <a:prstGeom prst="rect">
            <a:avLst/>
          </a:prstGeom>
        </p:spPr>
      </p:pic>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4" name="图片 3"/>
          <p:cNvPicPr>
            <a:picLocks noChangeAspect="1"/>
          </p:cNvPicPr>
          <p:nvPr/>
        </p:nvPicPr>
        <p:blipFill>
          <a:blip r:embed="rId1"/>
          <a:stretch>
            <a:fillRect/>
          </a:stretch>
        </p:blipFill>
        <p:spPr>
          <a:xfrm>
            <a:off x="705485" y="114935"/>
            <a:ext cx="10781030" cy="6628130"/>
          </a:xfrm>
          <a:prstGeom prst="rect">
            <a:avLst/>
          </a:prstGeom>
        </p:spPr>
      </p:pic>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7" name="图片占位符 36"/>
          <p:cNvPicPr>
            <a:picLocks noGrp="1" noChangeAspect="1"/>
          </p:cNvPicPr>
          <p:nvPr>
            <p:ph type="pic" sz="quarter" idx="10"/>
          </p:nvPr>
        </p:nvPicPr>
        <p:blipFill>
          <a:blip r:embed="rId1" cstate="email"/>
          <a:srcRect/>
          <a:stretch>
            <a:fillRect/>
          </a:stretch>
        </p:blipFill>
        <p:spPr>
          <a:xfrm>
            <a:off x="-279007" y="0"/>
            <a:ext cx="12471007" cy="6928337"/>
          </a:xfrm>
        </p:spPr>
      </p:pic>
      <p:sp>
        <p:nvSpPr>
          <p:cNvPr id="25" name="Freeform 324"/>
          <p:cNvSpPr/>
          <p:nvPr/>
        </p:nvSpPr>
        <p:spPr bwMode="auto">
          <a:xfrm>
            <a:off x="6095995" y="4905644"/>
            <a:ext cx="47813" cy="53124"/>
          </a:xfrm>
          <a:custGeom>
            <a:avLst/>
            <a:gdLst>
              <a:gd name="T0" fmla="*/ 2 w 9"/>
              <a:gd name="T1" fmla="*/ 10 h 10"/>
              <a:gd name="T2" fmla="*/ 0 w 9"/>
              <a:gd name="T3" fmla="*/ 8 h 10"/>
              <a:gd name="T4" fmla="*/ 0 w 9"/>
              <a:gd name="T5" fmla="*/ 8 h 10"/>
              <a:gd name="T6" fmla="*/ 6 w 9"/>
              <a:gd name="T7" fmla="*/ 0 h 10"/>
              <a:gd name="T8" fmla="*/ 7 w 9"/>
              <a:gd name="T9" fmla="*/ 0 h 10"/>
              <a:gd name="T10" fmla="*/ 9 w 9"/>
              <a:gd name="T11" fmla="*/ 1 h 10"/>
              <a:gd name="T12" fmla="*/ 9 w 9"/>
              <a:gd name="T13" fmla="*/ 2 h 10"/>
              <a:gd name="T14" fmla="*/ 3 w 9"/>
              <a:gd name="T15" fmla="*/ 10 h 10"/>
              <a:gd name="T16" fmla="*/ 2 w 9"/>
              <a:gd name="T17" fmla="*/ 10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 h="10">
                <a:moveTo>
                  <a:pt x="2" y="10"/>
                </a:moveTo>
                <a:lnTo>
                  <a:pt x="0" y="8"/>
                </a:lnTo>
                <a:lnTo>
                  <a:pt x="0" y="8"/>
                </a:lnTo>
                <a:lnTo>
                  <a:pt x="6" y="0"/>
                </a:lnTo>
                <a:lnTo>
                  <a:pt x="7" y="0"/>
                </a:lnTo>
                <a:lnTo>
                  <a:pt x="9" y="1"/>
                </a:lnTo>
                <a:lnTo>
                  <a:pt x="9" y="2"/>
                </a:lnTo>
                <a:lnTo>
                  <a:pt x="3" y="10"/>
                </a:lnTo>
                <a:lnTo>
                  <a:pt x="2" y="10"/>
                </a:lnTo>
                <a:close/>
              </a:path>
            </a:pathLst>
          </a:custGeom>
          <a:solidFill>
            <a:schemeClr val="tx1">
              <a:lumMod val="65000"/>
              <a:lumOff val="35000"/>
            </a:schemeClr>
          </a:solidFill>
          <a:ln>
            <a:noFill/>
          </a:ln>
        </p:spPr>
        <p:txBody>
          <a:bodyPr vert="horz" wrap="square" lIns="91440" tIns="45720" rIns="91440" bIns="45720" numCol="1" anchor="t" anchorCtr="0" compatLnSpc="1"/>
          <a:lstStyle/>
          <a:p>
            <a:endParaRPr lang="zh-CN" altLang="en-US">
              <a:cs typeface="+mn-ea"/>
              <a:sym typeface="+mn-lt"/>
            </a:endParaRPr>
          </a:p>
        </p:txBody>
      </p:sp>
      <p:sp>
        <p:nvSpPr>
          <p:cNvPr id="27" name="Freeform 326"/>
          <p:cNvSpPr/>
          <p:nvPr/>
        </p:nvSpPr>
        <p:spPr bwMode="auto">
          <a:xfrm>
            <a:off x="5235383" y="4820646"/>
            <a:ext cx="79688" cy="84999"/>
          </a:xfrm>
          <a:custGeom>
            <a:avLst/>
            <a:gdLst>
              <a:gd name="T0" fmla="*/ 16 w 21"/>
              <a:gd name="T1" fmla="*/ 6 h 22"/>
              <a:gd name="T2" fmla="*/ 6 w 21"/>
              <a:gd name="T3" fmla="*/ 17 h 22"/>
              <a:gd name="T4" fmla="*/ 4 w 21"/>
              <a:gd name="T5" fmla="*/ 15 h 22"/>
              <a:gd name="T6" fmla="*/ 15 w 21"/>
              <a:gd name="T7" fmla="*/ 5 h 22"/>
              <a:gd name="T8" fmla="*/ 16 w 21"/>
              <a:gd name="T9" fmla="*/ 6 h 22"/>
            </a:gdLst>
            <a:ahLst/>
            <a:cxnLst>
              <a:cxn ang="0">
                <a:pos x="T0" y="T1"/>
              </a:cxn>
              <a:cxn ang="0">
                <a:pos x="T2" y="T3"/>
              </a:cxn>
              <a:cxn ang="0">
                <a:pos x="T4" y="T5"/>
              </a:cxn>
              <a:cxn ang="0">
                <a:pos x="T6" y="T7"/>
              </a:cxn>
              <a:cxn ang="0">
                <a:pos x="T8" y="T9"/>
              </a:cxn>
            </a:cxnLst>
            <a:rect l="0" t="0" r="r" b="b"/>
            <a:pathLst>
              <a:path w="21" h="22">
                <a:moveTo>
                  <a:pt x="16" y="6"/>
                </a:moveTo>
                <a:cubicBezTo>
                  <a:pt x="21" y="14"/>
                  <a:pt x="13" y="22"/>
                  <a:pt x="6" y="17"/>
                </a:cubicBezTo>
                <a:cubicBezTo>
                  <a:pt x="5" y="17"/>
                  <a:pt x="5" y="16"/>
                  <a:pt x="4" y="15"/>
                </a:cubicBezTo>
                <a:cubicBezTo>
                  <a:pt x="0" y="8"/>
                  <a:pt x="8" y="0"/>
                  <a:pt x="15" y="5"/>
                </a:cubicBezTo>
                <a:cubicBezTo>
                  <a:pt x="15" y="5"/>
                  <a:pt x="16" y="6"/>
                  <a:pt x="16" y="6"/>
                </a:cubicBezTo>
                <a:close/>
              </a:path>
            </a:pathLst>
          </a:custGeom>
          <a:solidFill>
            <a:schemeClr val="tx1">
              <a:lumMod val="65000"/>
              <a:lumOff val="35000"/>
            </a:schemeClr>
          </a:solidFill>
          <a:ln>
            <a:noFill/>
          </a:ln>
        </p:spPr>
        <p:txBody>
          <a:bodyPr vert="horz" wrap="square" lIns="91440" tIns="45720" rIns="91440" bIns="45720" numCol="1" anchor="t" anchorCtr="0" compatLnSpc="1"/>
          <a:lstStyle/>
          <a:p>
            <a:endParaRPr lang="zh-CN" altLang="en-US">
              <a:cs typeface="+mn-ea"/>
              <a:sym typeface="+mn-lt"/>
            </a:endParaRPr>
          </a:p>
        </p:txBody>
      </p:sp>
      <p:sp>
        <p:nvSpPr>
          <p:cNvPr id="31" name="Freeform 330"/>
          <p:cNvSpPr/>
          <p:nvPr/>
        </p:nvSpPr>
        <p:spPr bwMode="auto">
          <a:xfrm>
            <a:off x="6988481" y="4841895"/>
            <a:ext cx="122187" cy="53124"/>
          </a:xfrm>
          <a:custGeom>
            <a:avLst/>
            <a:gdLst>
              <a:gd name="T0" fmla="*/ 11 w 23"/>
              <a:gd name="T1" fmla="*/ 0 h 10"/>
              <a:gd name="T2" fmla="*/ 0 w 23"/>
              <a:gd name="T3" fmla="*/ 10 h 10"/>
              <a:gd name="T4" fmla="*/ 23 w 23"/>
              <a:gd name="T5" fmla="*/ 10 h 10"/>
              <a:gd name="T6" fmla="*/ 11 w 23"/>
              <a:gd name="T7" fmla="*/ 0 h 10"/>
            </a:gdLst>
            <a:ahLst/>
            <a:cxnLst>
              <a:cxn ang="0">
                <a:pos x="T0" y="T1"/>
              </a:cxn>
              <a:cxn ang="0">
                <a:pos x="T2" y="T3"/>
              </a:cxn>
              <a:cxn ang="0">
                <a:pos x="T4" y="T5"/>
              </a:cxn>
              <a:cxn ang="0">
                <a:pos x="T6" y="T7"/>
              </a:cxn>
            </a:cxnLst>
            <a:rect l="0" t="0" r="r" b="b"/>
            <a:pathLst>
              <a:path w="23" h="10">
                <a:moveTo>
                  <a:pt x="11" y="0"/>
                </a:moveTo>
                <a:lnTo>
                  <a:pt x="0" y="10"/>
                </a:lnTo>
                <a:lnTo>
                  <a:pt x="23" y="10"/>
                </a:lnTo>
                <a:lnTo>
                  <a:pt x="11" y="0"/>
                </a:lnTo>
                <a:close/>
              </a:path>
            </a:pathLst>
          </a:custGeom>
          <a:solidFill>
            <a:schemeClr val="tx1">
              <a:lumMod val="65000"/>
              <a:lumOff val="35000"/>
            </a:schemeClr>
          </a:solidFill>
          <a:ln>
            <a:noFill/>
          </a:ln>
        </p:spPr>
        <p:txBody>
          <a:bodyPr vert="horz" wrap="square" lIns="91440" tIns="45720" rIns="91440" bIns="45720" numCol="1" anchor="t" anchorCtr="0" compatLnSpc="1"/>
          <a:lstStyle/>
          <a:p>
            <a:endParaRPr lang="zh-CN" altLang="en-US">
              <a:cs typeface="+mn-ea"/>
              <a:sym typeface="+mn-lt"/>
            </a:endParaRPr>
          </a:p>
        </p:txBody>
      </p:sp>
      <p:sp>
        <p:nvSpPr>
          <p:cNvPr id="21" name="矩形 20"/>
          <p:cNvSpPr/>
          <p:nvPr/>
        </p:nvSpPr>
        <p:spPr>
          <a:xfrm>
            <a:off x="3267331" y="0"/>
            <a:ext cx="5936342" cy="6928337"/>
          </a:xfrm>
          <a:prstGeom prst="rect">
            <a:avLst/>
          </a:prstGeom>
          <a:solidFill>
            <a:srgbClr val="475059">
              <a:alpha val="81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24" name="Freeform 323"/>
          <p:cNvSpPr>
            <a:spLocks noEditPoints="1"/>
          </p:cNvSpPr>
          <p:nvPr/>
        </p:nvSpPr>
        <p:spPr bwMode="auto">
          <a:xfrm>
            <a:off x="6251436" y="4901607"/>
            <a:ext cx="95623" cy="100938"/>
          </a:xfrm>
          <a:custGeom>
            <a:avLst/>
            <a:gdLst>
              <a:gd name="T0" fmla="*/ 19 w 25"/>
              <a:gd name="T1" fmla="*/ 4 h 26"/>
              <a:gd name="T2" fmla="*/ 3 w 25"/>
              <a:gd name="T3" fmla="*/ 6 h 26"/>
              <a:gd name="T4" fmla="*/ 6 w 25"/>
              <a:gd name="T5" fmla="*/ 22 h 26"/>
              <a:gd name="T6" fmla="*/ 22 w 25"/>
              <a:gd name="T7" fmla="*/ 20 h 26"/>
              <a:gd name="T8" fmla="*/ 19 w 25"/>
              <a:gd name="T9" fmla="*/ 4 h 26"/>
              <a:gd name="T10" fmla="*/ 8 w 25"/>
              <a:gd name="T11" fmla="*/ 19 h 26"/>
              <a:gd name="T12" fmla="*/ 6 w 25"/>
              <a:gd name="T13" fmla="*/ 8 h 26"/>
              <a:gd name="T14" fmla="*/ 17 w 25"/>
              <a:gd name="T15" fmla="*/ 7 h 26"/>
              <a:gd name="T16" fmla="*/ 19 w 25"/>
              <a:gd name="T17" fmla="*/ 18 h 26"/>
              <a:gd name="T18" fmla="*/ 8 w 25"/>
              <a:gd name="T19" fmla="*/ 19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 h="26">
                <a:moveTo>
                  <a:pt x="19" y="4"/>
                </a:moveTo>
                <a:cubicBezTo>
                  <a:pt x="14" y="0"/>
                  <a:pt x="7" y="1"/>
                  <a:pt x="3" y="6"/>
                </a:cubicBezTo>
                <a:cubicBezTo>
                  <a:pt x="0" y="11"/>
                  <a:pt x="1" y="18"/>
                  <a:pt x="6" y="22"/>
                </a:cubicBezTo>
                <a:cubicBezTo>
                  <a:pt x="11" y="26"/>
                  <a:pt x="18" y="25"/>
                  <a:pt x="22" y="20"/>
                </a:cubicBezTo>
                <a:cubicBezTo>
                  <a:pt x="25" y="15"/>
                  <a:pt x="24" y="8"/>
                  <a:pt x="19" y="4"/>
                </a:cubicBezTo>
                <a:close/>
                <a:moveTo>
                  <a:pt x="8" y="19"/>
                </a:moveTo>
                <a:cubicBezTo>
                  <a:pt x="4" y="17"/>
                  <a:pt x="3" y="12"/>
                  <a:pt x="6" y="8"/>
                </a:cubicBezTo>
                <a:cubicBezTo>
                  <a:pt x="9" y="5"/>
                  <a:pt x="14" y="4"/>
                  <a:pt x="17" y="7"/>
                </a:cubicBezTo>
                <a:cubicBezTo>
                  <a:pt x="21" y="9"/>
                  <a:pt x="21" y="14"/>
                  <a:pt x="19" y="18"/>
                </a:cubicBezTo>
                <a:cubicBezTo>
                  <a:pt x="16" y="21"/>
                  <a:pt x="11" y="22"/>
                  <a:pt x="8" y="19"/>
                </a:cubicBezTo>
                <a:close/>
              </a:path>
            </a:pathLst>
          </a:custGeom>
          <a:solidFill>
            <a:schemeClr val="tx1">
              <a:lumMod val="65000"/>
              <a:lumOff val="35000"/>
            </a:schemeClr>
          </a:solidFill>
          <a:ln>
            <a:noFill/>
          </a:ln>
        </p:spPr>
        <p:txBody>
          <a:bodyPr vert="horz" wrap="square" lIns="91440" tIns="45720" rIns="91440" bIns="45720" numCol="1" anchor="t" anchorCtr="0" compatLnSpc="1"/>
          <a:lstStyle/>
          <a:p>
            <a:endParaRPr lang="zh-CN" altLang="en-US">
              <a:cs typeface="+mn-ea"/>
              <a:sym typeface="+mn-lt"/>
            </a:endParaRPr>
          </a:p>
        </p:txBody>
      </p:sp>
      <p:sp>
        <p:nvSpPr>
          <p:cNvPr id="28" name="Freeform 327"/>
          <p:cNvSpPr/>
          <p:nvPr/>
        </p:nvSpPr>
        <p:spPr bwMode="auto">
          <a:xfrm>
            <a:off x="5358950" y="4954732"/>
            <a:ext cx="116873" cy="58438"/>
          </a:xfrm>
          <a:custGeom>
            <a:avLst/>
            <a:gdLst>
              <a:gd name="T0" fmla="*/ 25 w 31"/>
              <a:gd name="T1" fmla="*/ 0 h 15"/>
              <a:gd name="T2" fmla="*/ 24 w 31"/>
              <a:gd name="T3" fmla="*/ 0 h 15"/>
              <a:gd name="T4" fmla="*/ 15 w 31"/>
              <a:gd name="T5" fmla="*/ 5 h 15"/>
              <a:gd name="T6" fmla="*/ 7 w 31"/>
              <a:gd name="T7" fmla="*/ 0 h 15"/>
              <a:gd name="T8" fmla="*/ 6 w 31"/>
              <a:gd name="T9" fmla="*/ 0 h 15"/>
              <a:gd name="T10" fmla="*/ 0 w 31"/>
              <a:gd name="T11" fmla="*/ 15 h 15"/>
              <a:gd name="T12" fmla="*/ 15 w 31"/>
              <a:gd name="T13" fmla="*/ 15 h 15"/>
              <a:gd name="T14" fmla="*/ 30 w 31"/>
              <a:gd name="T15" fmla="*/ 15 h 15"/>
              <a:gd name="T16" fmla="*/ 25 w 31"/>
              <a:gd name="T17" fmla="*/ 0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1" h="15">
                <a:moveTo>
                  <a:pt x="25" y="0"/>
                </a:moveTo>
                <a:cubicBezTo>
                  <a:pt x="24" y="0"/>
                  <a:pt x="24" y="0"/>
                  <a:pt x="24" y="0"/>
                </a:cubicBezTo>
                <a:cubicBezTo>
                  <a:pt x="22" y="3"/>
                  <a:pt x="19" y="5"/>
                  <a:pt x="15" y="5"/>
                </a:cubicBezTo>
                <a:cubicBezTo>
                  <a:pt x="12" y="5"/>
                  <a:pt x="9" y="3"/>
                  <a:pt x="7" y="0"/>
                </a:cubicBezTo>
                <a:cubicBezTo>
                  <a:pt x="6" y="0"/>
                  <a:pt x="6" y="0"/>
                  <a:pt x="6" y="0"/>
                </a:cubicBezTo>
                <a:cubicBezTo>
                  <a:pt x="0" y="0"/>
                  <a:pt x="1" y="9"/>
                  <a:pt x="0" y="15"/>
                </a:cubicBezTo>
                <a:cubicBezTo>
                  <a:pt x="15" y="15"/>
                  <a:pt x="15" y="15"/>
                  <a:pt x="15" y="15"/>
                </a:cubicBezTo>
                <a:cubicBezTo>
                  <a:pt x="30" y="15"/>
                  <a:pt x="30" y="15"/>
                  <a:pt x="30" y="15"/>
                </a:cubicBezTo>
                <a:cubicBezTo>
                  <a:pt x="30" y="9"/>
                  <a:pt x="31" y="0"/>
                  <a:pt x="25" y="0"/>
                </a:cubicBezTo>
                <a:close/>
              </a:path>
            </a:pathLst>
          </a:custGeom>
          <a:solidFill>
            <a:schemeClr val="tx1">
              <a:lumMod val="65000"/>
              <a:lumOff val="35000"/>
            </a:schemeClr>
          </a:solidFill>
          <a:ln>
            <a:noFill/>
          </a:ln>
        </p:spPr>
        <p:txBody>
          <a:bodyPr vert="horz" wrap="square" lIns="91440" tIns="45720" rIns="91440" bIns="45720" numCol="1" anchor="t" anchorCtr="0" compatLnSpc="1"/>
          <a:lstStyle/>
          <a:p>
            <a:endParaRPr lang="zh-CN" altLang="en-US">
              <a:cs typeface="+mn-ea"/>
              <a:sym typeface="+mn-lt"/>
            </a:endParaRPr>
          </a:p>
        </p:txBody>
      </p:sp>
      <p:sp>
        <p:nvSpPr>
          <p:cNvPr id="33" name="矩形 32"/>
          <p:cNvSpPr/>
          <p:nvPr/>
        </p:nvSpPr>
        <p:spPr>
          <a:xfrm>
            <a:off x="5123274" y="3006735"/>
            <a:ext cx="2214880" cy="706755"/>
          </a:xfrm>
          <a:prstGeom prst="rect">
            <a:avLst/>
          </a:prstGeom>
        </p:spPr>
        <p:txBody>
          <a:bodyPr wrap="none">
            <a:spAutoFit/>
          </a:bodyPr>
          <a:lstStyle/>
          <a:p>
            <a:pPr algn="ctr"/>
            <a:r>
              <a:rPr lang="zh-CN" altLang="en-US" sz="4000" dirty="0">
                <a:solidFill>
                  <a:schemeClr val="bg1"/>
                </a:solidFill>
                <a:cs typeface="+mn-ea"/>
                <a:sym typeface="+mn-lt"/>
              </a:rPr>
              <a:t>感谢聆听</a:t>
            </a:r>
            <a:endParaRPr lang="zh-CN" altLang="en-US" sz="4000" dirty="0">
              <a:solidFill>
                <a:schemeClr val="bg1"/>
              </a:solidFill>
              <a:cs typeface="+mn-ea"/>
              <a:sym typeface="+mn-lt"/>
            </a:endParaRPr>
          </a:p>
        </p:txBody>
      </p:sp>
      <p:sp>
        <p:nvSpPr>
          <p:cNvPr id="35" name="TextBox 60"/>
          <p:cNvSpPr txBox="1"/>
          <p:nvPr/>
        </p:nvSpPr>
        <p:spPr>
          <a:xfrm>
            <a:off x="5235383" y="2702709"/>
            <a:ext cx="1990655" cy="230832"/>
          </a:xfrm>
          <a:prstGeom prst="rect">
            <a:avLst/>
          </a:prstGeom>
          <a:noFill/>
        </p:spPr>
        <p:txBody>
          <a:bodyPr wrap="none" rtlCol="0">
            <a:spAutoFit/>
          </a:bodyPr>
          <a:lstStyle/>
          <a:p>
            <a:pPr algn="ctr" defTabSz="913765"/>
            <a:r>
              <a:rPr lang="en-US" sz="900" b="1" spc="150" dirty="0">
                <a:solidFill>
                  <a:schemeClr val="bg1"/>
                </a:solidFill>
                <a:cs typeface="+mn-ea"/>
                <a:sym typeface="+mn-lt"/>
              </a:rPr>
              <a:t>WRITE A TITLE IN THIS SECTION</a:t>
            </a:r>
            <a:endParaRPr lang="en-US" sz="1000" b="1" spc="150" dirty="0">
              <a:solidFill>
                <a:schemeClr val="bg1"/>
              </a:solidFill>
              <a:cs typeface="+mn-ea"/>
              <a:sym typeface="+mn-lt"/>
            </a:endParaRPr>
          </a:p>
        </p:txBody>
      </p:sp>
      <p:pic>
        <p:nvPicPr>
          <p:cNvPr id="3" name="MGM - Cool Phoenix -  Instr">
            <a:hlinkClick r:id="" action="ppaction://media"/>
          </p:cNvPr>
          <p:cNvPicPr>
            <a:picLocks noChangeAspect="1"/>
          </p:cNvPicPr>
          <p:nvPr>
            <a:audioFile r:link="rId2"/>
            <p:extLst>
              <p:ext uri="{DAA4B4D4-6D71-4841-9C94-3DE7FCFB9230}">
                <p14:media xmlns:p14="http://schemas.microsoft.com/office/powerpoint/2010/main" r:embed="rId3"/>
              </p:ext>
            </p:extLst>
          </p:nvPr>
        </p:nvPicPr>
        <p:blipFill>
          <a:blip r:embed="rId4"/>
          <a:stretch>
            <a:fillRect/>
          </a:stretch>
        </p:blipFill>
        <p:spPr>
          <a:xfrm>
            <a:off x="-4105275" y="-2781300"/>
            <a:ext cx="609600" cy="6096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med" p14:dur="700" advClick="0" advTm="7000">
        <p:fade/>
      </p:transition>
    </mc:Choice>
    <mc:Fallback>
      <p:transition spd="med" advClick="0" advTm="7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par>
                          <p:cTn id="7" fill="hold">
                            <p:stCondLst>
                              <p:cond delay="0"/>
                            </p:stCondLst>
                            <p:childTnLst>
                              <p:par>
                                <p:cTn id="8" presetID="22" presetClass="entr" presetSubtype="4" fill="hold" grpId="0" nodeType="afterEffect">
                                  <p:stCondLst>
                                    <p:cond delay="0"/>
                                  </p:stCondLst>
                                  <p:childTnLst>
                                    <p:set>
                                      <p:cBhvr>
                                        <p:cTn id="9" dur="1" fill="hold">
                                          <p:stCondLst>
                                            <p:cond delay="0"/>
                                          </p:stCondLst>
                                        </p:cTn>
                                        <p:tgtEl>
                                          <p:spTgt spid="21"/>
                                        </p:tgtEl>
                                        <p:attrNameLst>
                                          <p:attrName>style.visibility</p:attrName>
                                        </p:attrNameLst>
                                      </p:cBhvr>
                                      <p:to>
                                        <p:strVal val="visible"/>
                                      </p:to>
                                    </p:set>
                                    <p:animEffect transition="in" filter="wipe(down)">
                                      <p:cBhvr>
                                        <p:cTn id="10" dur="500"/>
                                        <p:tgtEl>
                                          <p:spTgt spid="21"/>
                                        </p:tgtEl>
                                      </p:cBhvr>
                                    </p:animEffect>
                                  </p:childTnLst>
                                </p:cTn>
                              </p:par>
                            </p:childTnLst>
                          </p:cTn>
                        </p:par>
                        <p:par>
                          <p:cTn id="11" fill="hold">
                            <p:stCondLst>
                              <p:cond delay="500"/>
                            </p:stCondLst>
                            <p:childTnLst>
                              <p:par>
                                <p:cTn id="12" presetID="10" presetClass="entr" presetSubtype="0" fill="hold" grpId="0" nodeType="afterEffect">
                                  <p:stCondLst>
                                    <p:cond delay="0"/>
                                  </p:stCondLst>
                                  <p:iterate type="lt">
                                    <p:tmPct val="10000"/>
                                  </p:iterate>
                                  <p:childTnLst>
                                    <p:set>
                                      <p:cBhvr>
                                        <p:cTn id="13" dur="1" fill="hold">
                                          <p:stCondLst>
                                            <p:cond delay="0"/>
                                          </p:stCondLst>
                                        </p:cTn>
                                        <p:tgtEl>
                                          <p:spTgt spid="33"/>
                                        </p:tgtEl>
                                        <p:attrNameLst>
                                          <p:attrName>style.visibility</p:attrName>
                                        </p:attrNameLst>
                                      </p:cBhvr>
                                      <p:to>
                                        <p:strVal val="visible"/>
                                      </p:to>
                                    </p:set>
                                    <p:animEffect transition="in" filter="fade">
                                      <p:cBhvr>
                                        <p:cTn id="14" dur="500"/>
                                        <p:tgtEl>
                                          <p:spTgt spid="33"/>
                                        </p:tgtEl>
                                      </p:cBhvr>
                                    </p:animEffect>
                                  </p:childTnLst>
                                </p:cTn>
                              </p:par>
                            </p:childTnLst>
                          </p:cTn>
                        </p:par>
                        <p:par>
                          <p:cTn id="15" fill="hold">
                            <p:stCondLst>
                              <p:cond delay="1151"/>
                            </p:stCondLst>
                            <p:childTnLst>
                              <p:par>
                                <p:cTn id="16" presetID="10" presetClass="entr" presetSubtype="0" fill="hold" grpId="0" nodeType="afterEffect">
                                  <p:stCondLst>
                                    <p:cond delay="0"/>
                                  </p:stCondLst>
                                  <p:childTnLst>
                                    <p:set>
                                      <p:cBhvr>
                                        <p:cTn id="17" dur="1" fill="hold">
                                          <p:stCondLst>
                                            <p:cond delay="0"/>
                                          </p:stCondLst>
                                        </p:cTn>
                                        <p:tgtEl>
                                          <p:spTgt spid="35"/>
                                        </p:tgtEl>
                                        <p:attrNameLst>
                                          <p:attrName>style.visibility</p:attrName>
                                        </p:attrNameLst>
                                      </p:cBhvr>
                                      <p:to>
                                        <p:strVal val="visible"/>
                                      </p:to>
                                    </p:set>
                                    <p:animEffect transition="in" filter="fade">
                                      <p:cBhvr>
                                        <p:cTn id="18" dur="500"/>
                                        <p:tgtEl>
                                          <p:spTgt spid="35"/>
                                        </p:tgtEl>
                                      </p:cBhvr>
                                    </p:animEffect>
                                  </p:childTnLst>
                                </p:cTn>
                              </p:par>
                            </p:childTnLst>
                          </p:cTn>
                        </p:par>
                      </p:childTnLst>
                    </p:cTn>
                  </p:par>
                </p:childTnLst>
              </p:cTn>
              <p:prevCondLst>
                <p:cond evt="onPrev" delay="0">
                  <p:tgtEl>
                    <p:sldTgt/>
                  </p:tgtEl>
                </p:cond>
              </p:prevCondLst>
              <p:nextCondLst>
                <p:cond evt="onNext" delay="0">
                  <p:tgtEl>
                    <p:sldTgt/>
                  </p:tgtEl>
                </p:cond>
              </p:nextCondLst>
            </p:seq>
            <p:audio>
              <p:cMediaNode vol="80000" numSld="999">
                <p:cTn id="19" repeatCount="indefinite" fill="hold" display="0">
                  <p:stCondLst>
                    <p:cond delay="indefinite"/>
                  </p:stCondLst>
                  <p:endCondLst>
                    <p:cond evt="onStopAudio" delay="0">
                      <p:tgtEl>
                        <p:sldTgt/>
                      </p:tgtEl>
                    </p:cond>
                  </p:endCondLst>
                </p:cTn>
                <p:tgtEl>
                  <p:spTgt spid="3"/>
                </p:tgtEl>
              </p:cMediaNode>
            </p:audio>
          </p:childTnLst>
        </p:cTn>
      </p:par>
    </p:tnLst>
    <p:bldLst>
      <p:bldP spid="21" grpId="0" animBg="1"/>
      <p:bldP spid="33" grpId="0"/>
      <p:bldP spid="35"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pPr algn="l"/>
            <a:r>
              <a:rPr lang="zh-CN" altLang="en-US" b="1">
                <a:ln w="10160">
                  <a:solidFill>
                    <a:schemeClr val="accent5"/>
                  </a:solidFill>
                  <a:prstDash val="solid"/>
                </a:ln>
                <a:solidFill>
                  <a:srgbClr val="FFFFFF"/>
                </a:solidFill>
                <a:effectLst>
                  <a:outerShdw blurRad="38100" dist="22860" dir="5400000" algn="tl" rotWithShape="0">
                    <a:srgbClr val="000000">
                      <a:alpha val="30000"/>
                    </a:srgbClr>
                  </a:outerShdw>
                </a:effectLst>
                <a:sym typeface="+mn-ea"/>
              </a:rPr>
              <a:t>传统互联网架构变迁</a:t>
            </a:r>
            <a:endParaRPr lang="zh-CN" altLang="en-US" b="1">
              <a:ln w="10160">
                <a:solidFill>
                  <a:schemeClr val="accent5"/>
                </a:solidFill>
                <a:prstDash val="solid"/>
              </a:ln>
              <a:solidFill>
                <a:srgbClr val="FFFFFF"/>
              </a:solidFill>
              <a:effectLst>
                <a:outerShdw blurRad="38100" dist="22860" dir="5400000" algn="tl" rotWithShape="0">
                  <a:srgbClr val="000000">
                    <a:alpha val="30000"/>
                  </a:srgbClr>
                </a:outerShdw>
              </a:effectLst>
            </a:endParaRPr>
          </a:p>
        </p:txBody>
      </p:sp>
      <p:sp>
        <p:nvSpPr>
          <p:cNvPr id="3" name="内容占位符 2"/>
          <p:cNvSpPr/>
          <p:nvPr>
            <p:ph idx="1"/>
          </p:nvPr>
        </p:nvSpPr>
        <p:spPr/>
        <p:txBody>
          <a:bodyPr/>
          <a:p>
            <a:endParaRPr lang="zh-CN" altLang="en-US"/>
          </a:p>
          <a:p>
            <a:r>
              <a:rPr lang="zh-CN" altLang="en-US" b="1"/>
              <a:t>单机时代</a:t>
            </a:r>
            <a:endParaRPr lang="zh-CN" altLang="en-US" b="1"/>
          </a:p>
          <a:p>
            <a:endParaRPr lang="zh-CN" altLang="en-US" b="1"/>
          </a:p>
          <a:p>
            <a:r>
              <a:rPr lang="zh-CN" altLang="en-US" b="1"/>
              <a:t>集群时代</a:t>
            </a:r>
            <a:endParaRPr lang="zh-CN" altLang="en-US" b="1"/>
          </a:p>
          <a:p>
            <a:endParaRPr lang="zh-CN" altLang="en-US" b="1"/>
          </a:p>
          <a:p>
            <a:r>
              <a:rPr lang="zh-CN" altLang="en-US" b="1"/>
              <a:t>分布式时代</a:t>
            </a:r>
            <a:endParaRPr lang="zh-CN" altLang="en-US" b="1"/>
          </a:p>
          <a:p>
            <a:endParaRPr lang="zh-CN" altLang="en-US" b="1"/>
          </a:p>
          <a:p>
            <a:r>
              <a:rPr lang="zh-CN" altLang="en-US" b="1"/>
              <a:t>？时代</a:t>
            </a:r>
            <a:endParaRPr lang="zh-CN" altLang="en-US" b="1"/>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a:xfrm>
            <a:off x="137160" y="90805"/>
            <a:ext cx="1773555" cy="852170"/>
          </a:xfrm>
        </p:spPr>
        <p:txBody>
          <a:bodyPr>
            <a:normAutofit fontScale="90000"/>
          </a:bodyPr>
          <a:p>
            <a:br>
              <a:rPr lang="zh-CN" altLang="en-US" sz="3200">
                <a:ln w="10160">
                  <a:solidFill>
                    <a:schemeClr val="accent5"/>
                  </a:solidFill>
                  <a:prstDash val="solid"/>
                </a:ln>
                <a:solidFill>
                  <a:srgbClr val="FFFFFF"/>
                </a:solidFill>
                <a:effectLst>
                  <a:outerShdw blurRad="38100" dist="22860" dir="5400000" algn="tl" rotWithShape="0">
                    <a:srgbClr val="000000">
                      <a:alpha val="30000"/>
                    </a:srgbClr>
                  </a:outerShdw>
                </a:effectLst>
                <a:sym typeface="+mn-ea"/>
              </a:rPr>
            </a:br>
            <a:br>
              <a:rPr lang="zh-CN" altLang="en-US" sz="3200">
                <a:ln w="10160">
                  <a:solidFill>
                    <a:schemeClr val="accent5"/>
                  </a:solidFill>
                  <a:prstDash val="solid"/>
                </a:ln>
                <a:solidFill>
                  <a:srgbClr val="FFFFFF"/>
                </a:solidFill>
                <a:effectLst>
                  <a:outerShdw blurRad="38100" dist="22860" dir="5400000" algn="tl" rotWithShape="0">
                    <a:srgbClr val="000000">
                      <a:alpha val="30000"/>
                    </a:srgbClr>
                  </a:outerShdw>
                </a:effectLst>
                <a:sym typeface="+mn-ea"/>
              </a:rPr>
            </a:br>
            <a:br>
              <a:rPr lang="zh-CN" altLang="en-US" sz="3200">
                <a:ln w="10160">
                  <a:solidFill>
                    <a:schemeClr val="accent5"/>
                  </a:solidFill>
                  <a:prstDash val="solid"/>
                </a:ln>
                <a:solidFill>
                  <a:srgbClr val="FFFFFF"/>
                </a:solidFill>
                <a:effectLst>
                  <a:outerShdw blurRad="38100" dist="22860" dir="5400000" algn="tl" rotWithShape="0">
                    <a:srgbClr val="000000">
                      <a:alpha val="30000"/>
                    </a:srgbClr>
                  </a:outerShdw>
                </a:effectLst>
                <a:sym typeface="+mn-ea"/>
              </a:rPr>
            </a:br>
            <a:r>
              <a:rPr lang="zh-CN" altLang="en-US" sz="3200">
                <a:ln w="10160">
                  <a:solidFill>
                    <a:schemeClr val="accent5"/>
                  </a:solidFill>
                  <a:prstDash val="solid"/>
                </a:ln>
                <a:solidFill>
                  <a:srgbClr val="FFFFFF"/>
                </a:solidFill>
                <a:effectLst>
                  <a:outerShdw blurRad="38100" dist="22860" dir="5400000" algn="tl" rotWithShape="0">
                    <a:srgbClr val="000000">
                      <a:alpha val="30000"/>
                    </a:srgbClr>
                  </a:outerShdw>
                </a:effectLst>
                <a:sym typeface="+mn-ea"/>
              </a:rPr>
              <a:t>单机时代</a:t>
            </a:r>
            <a:br>
              <a:rPr lang="zh-CN" altLang="en-US" sz="2800"/>
            </a:br>
            <a:br>
              <a:rPr lang="zh-CN" altLang="en-US" sz="2800"/>
            </a:br>
            <a:br>
              <a:rPr lang="zh-CN" altLang="en-US" sz="2800"/>
            </a:br>
            <a:endParaRPr lang="zh-CN" altLang="en-US" sz="2800"/>
          </a:p>
        </p:txBody>
      </p:sp>
      <p:pic>
        <p:nvPicPr>
          <p:cNvPr id="4" name="内容占位符 3" descr="单机时代-All-in-one"/>
          <p:cNvPicPr>
            <a:picLocks noChangeAspect="1"/>
          </p:cNvPicPr>
          <p:nvPr>
            <p:ph idx="1"/>
          </p:nvPr>
        </p:nvPicPr>
        <p:blipFill>
          <a:blip r:embed="rId1"/>
          <a:stretch>
            <a:fillRect/>
          </a:stretch>
        </p:blipFill>
        <p:spPr>
          <a:xfrm>
            <a:off x="1910715" y="829945"/>
            <a:ext cx="10088880" cy="5114290"/>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a:xfrm>
            <a:off x="137160" y="90805"/>
            <a:ext cx="1773555" cy="852170"/>
          </a:xfrm>
        </p:spPr>
        <p:txBody>
          <a:bodyPr>
            <a:normAutofit fontScale="90000"/>
          </a:bodyPr>
          <a:p>
            <a:br>
              <a:rPr lang="zh-CN" altLang="en-US" sz="3200">
                <a:ln w="10160">
                  <a:solidFill>
                    <a:schemeClr val="accent5"/>
                  </a:solidFill>
                  <a:prstDash val="solid"/>
                </a:ln>
                <a:solidFill>
                  <a:srgbClr val="FFFFFF"/>
                </a:solidFill>
                <a:effectLst>
                  <a:outerShdw blurRad="38100" dist="22860" dir="5400000" algn="tl" rotWithShape="0">
                    <a:srgbClr val="000000">
                      <a:alpha val="30000"/>
                    </a:srgbClr>
                  </a:outerShdw>
                </a:effectLst>
                <a:sym typeface="+mn-ea"/>
              </a:rPr>
            </a:br>
            <a:br>
              <a:rPr lang="zh-CN" altLang="en-US" sz="3200">
                <a:ln w="10160">
                  <a:solidFill>
                    <a:schemeClr val="accent5"/>
                  </a:solidFill>
                  <a:prstDash val="solid"/>
                </a:ln>
                <a:solidFill>
                  <a:srgbClr val="FFFFFF"/>
                </a:solidFill>
                <a:effectLst>
                  <a:outerShdw blurRad="38100" dist="22860" dir="5400000" algn="tl" rotWithShape="0">
                    <a:srgbClr val="000000">
                      <a:alpha val="30000"/>
                    </a:srgbClr>
                  </a:outerShdw>
                </a:effectLst>
                <a:sym typeface="+mn-ea"/>
              </a:rPr>
            </a:br>
            <a:br>
              <a:rPr lang="zh-CN" altLang="en-US" sz="3200">
                <a:ln w="10160">
                  <a:solidFill>
                    <a:schemeClr val="accent5"/>
                  </a:solidFill>
                  <a:prstDash val="solid"/>
                </a:ln>
                <a:solidFill>
                  <a:srgbClr val="FFFFFF"/>
                </a:solidFill>
                <a:effectLst>
                  <a:outerShdw blurRad="38100" dist="22860" dir="5400000" algn="tl" rotWithShape="0">
                    <a:srgbClr val="000000">
                      <a:alpha val="30000"/>
                    </a:srgbClr>
                  </a:outerShdw>
                </a:effectLst>
                <a:sym typeface="+mn-ea"/>
              </a:rPr>
            </a:br>
            <a:r>
              <a:rPr lang="zh-CN" altLang="en-US" sz="3200">
                <a:ln w="10160">
                  <a:solidFill>
                    <a:schemeClr val="accent5"/>
                  </a:solidFill>
                  <a:prstDash val="solid"/>
                </a:ln>
                <a:solidFill>
                  <a:srgbClr val="FFFFFF"/>
                </a:solidFill>
                <a:effectLst>
                  <a:outerShdw blurRad="38100" dist="22860" dir="5400000" algn="tl" rotWithShape="0">
                    <a:srgbClr val="000000">
                      <a:alpha val="30000"/>
                    </a:srgbClr>
                  </a:outerShdw>
                </a:effectLst>
                <a:sym typeface="+mn-ea"/>
              </a:rPr>
              <a:t>集群时代</a:t>
            </a:r>
            <a:br>
              <a:rPr lang="zh-CN" altLang="en-US" sz="2800"/>
            </a:br>
            <a:br>
              <a:rPr lang="zh-CN" altLang="en-US" sz="2800"/>
            </a:br>
            <a:br>
              <a:rPr lang="zh-CN" altLang="en-US" sz="2800"/>
            </a:br>
            <a:endParaRPr lang="zh-CN" altLang="en-US" sz="2800"/>
          </a:p>
        </p:txBody>
      </p:sp>
      <p:pic>
        <p:nvPicPr>
          <p:cNvPr id="7" name="内容占位符 6" descr="C:\Users\Administrator\Desktop\实验\谐云科技工作\春节文档整理\架构演变图\集群时代-负载均衡.png集群时代-负载均衡"/>
          <p:cNvPicPr>
            <a:picLocks noChangeAspect="1"/>
          </p:cNvPicPr>
          <p:nvPr>
            <p:ph idx="1"/>
          </p:nvPr>
        </p:nvPicPr>
        <p:blipFill>
          <a:blip r:embed="rId1"/>
          <a:srcRect/>
          <a:stretch>
            <a:fillRect/>
          </a:stretch>
        </p:blipFill>
        <p:spPr>
          <a:xfrm>
            <a:off x="2078355" y="652780"/>
            <a:ext cx="9437370" cy="5800090"/>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a:xfrm>
            <a:off x="137160" y="90805"/>
            <a:ext cx="2240280" cy="852170"/>
          </a:xfrm>
        </p:spPr>
        <p:txBody>
          <a:bodyPr>
            <a:normAutofit fontScale="90000"/>
          </a:bodyPr>
          <a:p>
            <a:br>
              <a:rPr lang="zh-CN" altLang="en-US" sz="3200">
                <a:ln w="10160">
                  <a:solidFill>
                    <a:schemeClr val="accent5"/>
                  </a:solidFill>
                  <a:prstDash val="solid"/>
                </a:ln>
                <a:solidFill>
                  <a:srgbClr val="FFFFFF"/>
                </a:solidFill>
                <a:effectLst>
                  <a:outerShdw blurRad="38100" dist="22860" dir="5400000" algn="tl" rotWithShape="0">
                    <a:srgbClr val="000000">
                      <a:alpha val="30000"/>
                    </a:srgbClr>
                  </a:outerShdw>
                </a:effectLst>
                <a:sym typeface="+mn-ea"/>
              </a:rPr>
            </a:br>
            <a:br>
              <a:rPr lang="zh-CN" altLang="en-US" sz="3200">
                <a:ln w="10160">
                  <a:solidFill>
                    <a:schemeClr val="accent5"/>
                  </a:solidFill>
                  <a:prstDash val="solid"/>
                </a:ln>
                <a:solidFill>
                  <a:srgbClr val="FFFFFF"/>
                </a:solidFill>
                <a:effectLst>
                  <a:outerShdw blurRad="38100" dist="22860" dir="5400000" algn="tl" rotWithShape="0">
                    <a:srgbClr val="000000">
                      <a:alpha val="30000"/>
                    </a:srgbClr>
                  </a:outerShdw>
                </a:effectLst>
                <a:sym typeface="+mn-ea"/>
              </a:rPr>
            </a:br>
            <a:br>
              <a:rPr lang="zh-CN" altLang="en-US" sz="3200">
                <a:ln w="10160">
                  <a:solidFill>
                    <a:schemeClr val="accent5"/>
                  </a:solidFill>
                  <a:prstDash val="solid"/>
                </a:ln>
                <a:solidFill>
                  <a:srgbClr val="FFFFFF"/>
                </a:solidFill>
                <a:effectLst>
                  <a:outerShdw blurRad="38100" dist="22860" dir="5400000" algn="tl" rotWithShape="0">
                    <a:srgbClr val="000000">
                      <a:alpha val="30000"/>
                    </a:srgbClr>
                  </a:outerShdw>
                </a:effectLst>
                <a:sym typeface="+mn-ea"/>
              </a:rPr>
            </a:br>
            <a:r>
              <a:rPr lang="zh-CN" altLang="en-US" sz="3200">
                <a:ln w="10160">
                  <a:solidFill>
                    <a:schemeClr val="accent5"/>
                  </a:solidFill>
                  <a:prstDash val="solid"/>
                </a:ln>
                <a:solidFill>
                  <a:srgbClr val="FFFFFF"/>
                </a:solidFill>
                <a:effectLst>
                  <a:outerShdw blurRad="38100" dist="22860" dir="5400000" algn="tl" rotWithShape="0">
                    <a:srgbClr val="000000">
                      <a:alpha val="30000"/>
                    </a:srgbClr>
                  </a:outerShdw>
                </a:effectLst>
                <a:sym typeface="+mn-ea"/>
              </a:rPr>
              <a:t>分布式时代</a:t>
            </a:r>
            <a:br>
              <a:rPr lang="zh-CN" altLang="en-US" sz="2800"/>
            </a:br>
            <a:br>
              <a:rPr lang="zh-CN" altLang="en-US" sz="2800"/>
            </a:br>
            <a:br>
              <a:rPr lang="zh-CN" altLang="en-US" sz="2800"/>
            </a:br>
            <a:endParaRPr lang="zh-CN" altLang="en-US" sz="2800"/>
          </a:p>
        </p:txBody>
      </p:sp>
      <p:pic>
        <p:nvPicPr>
          <p:cNvPr id="7" name="内容占位符 6" descr="C:\Users\Administrator\Desktop\实验\谐云科技工作\春节文档整理\架构演变图\5.png5"/>
          <p:cNvPicPr>
            <a:picLocks noChangeAspect="1"/>
          </p:cNvPicPr>
          <p:nvPr>
            <p:ph idx="1"/>
          </p:nvPr>
        </p:nvPicPr>
        <p:blipFill>
          <a:blip r:embed="rId1"/>
          <a:srcRect/>
          <a:stretch>
            <a:fillRect/>
          </a:stretch>
        </p:blipFill>
        <p:spPr>
          <a:xfrm>
            <a:off x="2249805" y="433705"/>
            <a:ext cx="9353550" cy="6183630"/>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a:xfrm>
            <a:off x="137160" y="90805"/>
            <a:ext cx="2240280" cy="852170"/>
          </a:xfrm>
        </p:spPr>
        <p:txBody>
          <a:bodyPr>
            <a:normAutofit fontScale="90000"/>
          </a:bodyPr>
          <a:p>
            <a:br>
              <a:rPr lang="zh-CN" altLang="en-US" sz="3200">
                <a:ln w="10160">
                  <a:solidFill>
                    <a:schemeClr val="accent5"/>
                  </a:solidFill>
                  <a:prstDash val="solid"/>
                </a:ln>
                <a:solidFill>
                  <a:srgbClr val="FFFFFF"/>
                </a:solidFill>
                <a:effectLst>
                  <a:outerShdw blurRad="38100" dist="22860" dir="5400000" algn="tl" rotWithShape="0">
                    <a:srgbClr val="000000">
                      <a:alpha val="30000"/>
                    </a:srgbClr>
                  </a:outerShdw>
                </a:effectLst>
                <a:sym typeface="+mn-ea"/>
              </a:rPr>
            </a:br>
            <a:br>
              <a:rPr lang="zh-CN" altLang="en-US" sz="3200">
                <a:ln w="10160">
                  <a:solidFill>
                    <a:schemeClr val="accent5"/>
                  </a:solidFill>
                  <a:prstDash val="solid"/>
                </a:ln>
                <a:solidFill>
                  <a:srgbClr val="FFFFFF"/>
                </a:solidFill>
                <a:effectLst>
                  <a:outerShdw blurRad="38100" dist="22860" dir="5400000" algn="tl" rotWithShape="0">
                    <a:srgbClr val="000000">
                      <a:alpha val="30000"/>
                    </a:srgbClr>
                  </a:outerShdw>
                </a:effectLst>
                <a:sym typeface="+mn-ea"/>
              </a:rPr>
            </a:br>
            <a:br>
              <a:rPr lang="zh-CN" altLang="en-US" sz="3200">
                <a:ln w="10160">
                  <a:solidFill>
                    <a:schemeClr val="accent5"/>
                  </a:solidFill>
                  <a:prstDash val="solid"/>
                </a:ln>
                <a:solidFill>
                  <a:srgbClr val="FFFFFF"/>
                </a:solidFill>
                <a:effectLst>
                  <a:outerShdw blurRad="38100" dist="22860" dir="5400000" algn="tl" rotWithShape="0">
                    <a:srgbClr val="000000">
                      <a:alpha val="30000"/>
                    </a:srgbClr>
                  </a:outerShdw>
                </a:effectLst>
                <a:sym typeface="+mn-ea"/>
              </a:rPr>
            </a:br>
            <a:r>
              <a:rPr lang="zh-CN" altLang="en-US" sz="3200">
                <a:ln w="10160">
                  <a:solidFill>
                    <a:schemeClr val="accent5"/>
                  </a:solidFill>
                  <a:prstDash val="solid"/>
                </a:ln>
                <a:solidFill>
                  <a:srgbClr val="FFFFFF"/>
                </a:solidFill>
                <a:effectLst>
                  <a:outerShdw blurRad="38100" dist="22860" dir="5400000" algn="tl" rotWithShape="0">
                    <a:srgbClr val="000000">
                      <a:alpha val="30000"/>
                    </a:srgbClr>
                  </a:outerShdw>
                </a:effectLst>
                <a:sym typeface="+mn-ea"/>
              </a:rPr>
              <a:t>未来时代</a:t>
            </a:r>
            <a:br>
              <a:rPr lang="zh-CN" altLang="en-US" sz="2800"/>
            </a:br>
            <a:br>
              <a:rPr lang="zh-CN" altLang="en-US" sz="2800"/>
            </a:br>
            <a:br>
              <a:rPr lang="zh-CN" altLang="en-US" sz="2800"/>
            </a:br>
            <a:endParaRPr lang="zh-CN" altLang="en-US" sz="2800"/>
          </a:p>
        </p:txBody>
      </p:sp>
      <p:pic>
        <p:nvPicPr>
          <p:cNvPr id="7" name="内容占位符 6" descr="C:\Users\Administrator\Desktop\实验\谐云科技工作\春节文档整理\架构演变图\分布式时代-微服务架构-抽象对比.png分布式时代-微服务架构-抽象对比"/>
          <p:cNvPicPr>
            <a:picLocks noChangeAspect="1"/>
          </p:cNvPicPr>
          <p:nvPr>
            <p:ph idx="1"/>
          </p:nvPr>
        </p:nvPicPr>
        <p:blipFill>
          <a:blip r:embed="rId1"/>
          <a:srcRect/>
          <a:stretch>
            <a:fillRect/>
          </a:stretch>
        </p:blipFill>
        <p:spPr>
          <a:xfrm>
            <a:off x="732155" y="1686560"/>
            <a:ext cx="10728325" cy="4283075"/>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pPr algn="l"/>
            <a:r>
              <a:rPr lang="zh-CN" altLang="en-US" b="1">
                <a:ln w="10160">
                  <a:solidFill>
                    <a:schemeClr val="accent5"/>
                  </a:solidFill>
                  <a:prstDash val="solid"/>
                </a:ln>
                <a:solidFill>
                  <a:srgbClr val="FFFFFF"/>
                </a:solidFill>
                <a:effectLst>
                  <a:outerShdw blurRad="38100" dist="22860" dir="5400000" algn="tl" rotWithShape="0">
                    <a:srgbClr val="000000">
                      <a:alpha val="30000"/>
                    </a:srgbClr>
                  </a:outerShdw>
                </a:effectLst>
                <a:sym typeface="+mn-ea"/>
              </a:rPr>
              <a:t>ServiceMesh&amp;Istio</a:t>
            </a:r>
            <a:endParaRPr lang="zh-CN" altLang="en-US" b="1">
              <a:ln w="10160">
                <a:solidFill>
                  <a:schemeClr val="accent5"/>
                </a:solidFill>
                <a:prstDash val="solid"/>
              </a:ln>
              <a:solidFill>
                <a:srgbClr val="FFFFFF"/>
              </a:solidFill>
              <a:effectLst>
                <a:outerShdw blurRad="38100" dist="22860" dir="5400000" algn="tl" rotWithShape="0">
                  <a:srgbClr val="000000">
                    <a:alpha val="30000"/>
                  </a:srgbClr>
                </a:outerShdw>
              </a:effectLst>
            </a:endParaRPr>
          </a:p>
        </p:txBody>
      </p:sp>
      <p:sp>
        <p:nvSpPr>
          <p:cNvPr id="3" name="内容占位符 2"/>
          <p:cNvSpPr/>
          <p:nvPr>
            <p:ph idx="1"/>
          </p:nvPr>
        </p:nvSpPr>
        <p:spPr/>
        <p:txBody>
          <a:bodyPr/>
          <a:p>
            <a:endParaRPr lang="zh-CN" altLang="en-US"/>
          </a:p>
          <a:p>
            <a:r>
              <a:rPr lang="zh-CN" altLang="en-US" b="1"/>
              <a:t>Service Mesh 的演进历程</a:t>
            </a:r>
            <a:endParaRPr lang="zh-CN" altLang="en-US" b="1"/>
          </a:p>
          <a:p>
            <a:endParaRPr lang="zh-CN" altLang="en-US" b="1"/>
          </a:p>
          <a:p>
            <a:r>
              <a:rPr lang="zh-CN" altLang="en-US" b="1"/>
              <a:t>为什么需要</a:t>
            </a:r>
            <a:r>
              <a:rPr lang="en-US" altLang="zh-CN" b="1"/>
              <a:t>Istio</a:t>
            </a:r>
            <a:endParaRPr lang="zh-CN" altLang="en-US" b="1"/>
          </a:p>
          <a:p>
            <a:endParaRPr lang="zh-CN" altLang="en-US" b="1"/>
          </a:p>
          <a:p>
            <a:r>
              <a:rPr lang="zh-CN" altLang="en-US" b="1"/>
              <a:t>降维解读</a:t>
            </a:r>
            <a:r>
              <a:rPr lang="en-US" altLang="zh-CN" b="1"/>
              <a:t>Istio</a:t>
            </a:r>
            <a:endParaRPr lang="zh-CN" altLang="en-US" b="1"/>
          </a:p>
          <a:p>
            <a:pPr marL="0" indent="0">
              <a:buNone/>
            </a:pPr>
            <a:endParaRPr lang="zh-CN" altLang="en-US" b="1"/>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a:xfrm>
            <a:off x="137160" y="90805"/>
            <a:ext cx="5153660" cy="852170"/>
          </a:xfrm>
        </p:spPr>
        <p:txBody>
          <a:bodyPr>
            <a:normAutofit fontScale="90000"/>
          </a:bodyPr>
          <a:p>
            <a:br>
              <a:rPr lang="zh-CN" altLang="en-US" sz="3200">
                <a:ln w="10160">
                  <a:solidFill>
                    <a:schemeClr val="accent5"/>
                  </a:solidFill>
                  <a:prstDash val="solid"/>
                </a:ln>
                <a:solidFill>
                  <a:srgbClr val="FFFFFF"/>
                </a:solidFill>
                <a:effectLst>
                  <a:outerShdw blurRad="38100" dist="22860" dir="5400000" algn="tl" rotWithShape="0">
                    <a:srgbClr val="000000">
                      <a:alpha val="30000"/>
                    </a:srgbClr>
                  </a:outerShdw>
                </a:effectLst>
                <a:sym typeface="+mn-ea"/>
              </a:rPr>
            </a:br>
            <a:br>
              <a:rPr lang="zh-CN" altLang="en-US" sz="3200">
                <a:ln w="10160">
                  <a:solidFill>
                    <a:schemeClr val="accent5"/>
                  </a:solidFill>
                  <a:prstDash val="solid"/>
                </a:ln>
                <a:solidFill>
                  <a:srgbClr val="FFFFFF"/>
                </a:solidFill>
                <a:effectLst>
                  <a:outerShdw blurRad="38100" dist="22860" dir="5400000" algn="tl" rotWithShape="0">
                    <a:srgbClr val="000000">
                      <a:alpha val="30000"/>
                    </a:srgbClr>
                  </a:outerShdw>
                </a:effectLst>
                <a:sym typeface="+mn-ea"/>
              </a:rPr>
            </a:br>
            <a:br>
              <a:rPr lang="zh-CN" altLang="en-US" sz="3200">
                <a:ln w="10160">
                  <a:solidFill>
                    <a:schemeClr val="accent5"/>
                  </a:solidFill>
                  <a:prstDash val="solid"/>
                </a:ln>
                <a:solidFill>
                  <a:srgbClr val="FFFFFF"/>
                </a:solidFill>
                <a:effectLst>
                  <a:outerShdw blurRad="38100" dist="22860" dir="5400000" algn="tl" rotWithShape="0">
                    <a:srgbClr val="000000">
                      <a:alpha val="30000"/>
                    </a:srgbClr>
                  </a:outerShdw>
                </a:effectLst>
                <a:sym typeface="+mn-ea"/>
              </a:rPr>
            </a:br>
            <a:r>
              <a:rPr lang="zh-CN" altLang="en-US" sz="3200">
                <a:ln w="10160">
                  <a:solidFill>
                    <a:schemeClr val="accent5"/>
                  </a:solidFill>
                  <a:prstDash val="solid"/>
                </a:ln>
                <a:solidFill>
                  <a:srgbClr val="FFFFFF"/>
                </a:solidFill>
                <a:effectLst>
                  <a:outerShdw blurRad="38100" dist="22860" dir="5400000" algn="tl" rotWithShape="0">
                    <a:srgbClr val="000000">
                      <a:alpha val="30000"/>
                    </a:srgbClr>
                  </a:outerShdw>
                </a:effectLst>
                <a:sym typeface="+mn-ea"/>
              </a:rPr>
              <a:t>Service Mesh 的演进历程</a:t>
            </a:r>
            <a:br>
              <a:rPr lang="zh-CN" altLang="en-US" sz="2800"/>
            </a:br>
            <a:br>
              <a:rPr lang="zh-CN" altLang="en-US" sz="2800"/>
            </a:br>
            <a:br>
              <a:rPr lang="zh-CN" altLang="en-US" sz="2800"/>
            </a:br>
            <a:endParaRPr lang="zh-CN" altLang="en-US" sz="2800"/>
          </a:p>
        </p:txBody>
      </p:sp>
      <p:sp>
        <p:nvSpPr>
          <p:cNvPr id="3" name="内容占位符 2"/>
          <p:cNvSpPr/>
          <p:nvPr>
            <p:ph idx="1"/>
          </p:nvPr>
        </p:nvSpPr>
        <p:spPr>
          <a:xfrm>
            <a:off x="838200" y="942975"/>
            <a:ext cx="10515600" cy="737235"/>
          </a:xfrm>
        </p:spPr>
        <p:txBody>
          <a:bodyPr>
            <a:normAutofit fontScale="90000" lnSpcReduction="20000"/>
          </a:bodyPr>
          <a:p>
            <a:r>
              <a:rPr lang="zh-CN" altLang="en-US"/>
              <a:t>首先看“远古时代”，第一代网络计算机系统，最早的时候开发人员需要在自己的代码里处理网络通讯的细节问题</a:t>
            </a:r>
            <a:endParaRPr lang="zh-CN" altLang="en-US"/>
          </a:p>
        </p:txBody>
      </p:sp>
      <p:sp>
        <p:nvSpPr>
          <p:cNvPr id="4" name="内容占位符 2"/>
          <p:cNvSpPr/>
          <p:nvPr/>
        </p:nvSpPr>
        <p:spPr>
          <a:xfrm>
            <a:off x="838200" y="2759075"/>
            <a:ext cx="10515600" cy="732155"/>
          </a:xfrm>
          <a:prstGeom prst="rect">
            <a:avLst/>
          </a:prstGeom>
        </p:spPr>
        <p:txBody>
          <a:bodyPr vert="horz" lIns="91440" tIns="45720" rIns="91440" bIns="45720" rtlCol="0">
            <a:normAutofit fontScale="90000"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zh-CN" altLang="en-US"/>
              <a:t>Service Mesh起源始于2010年左右应用架构三层模型的兴起——一种简单的架构</a:t>
            </a:r>
            <a:endParaRPr lang="zh-CN" altLang="en-US"/>
          </a:p>
        </p:txBody>
      </p:sp>
      <p:sp>
        <p:nvSpPr>
          <p:cNvPr id="5" name="内容占位符 2"/>
          <p:cNvSpPr/>
          <p:nvPr/>
        </p:nvSpPr>
        <p:spPr>
          <a:xfrm>
            <a:off x="838200" y="2021205"/>
            <a:ext cx="10515600" cy="481965"/>
          </a:xfrm>
          <a:prstGeom prst="rect">
            <a:avLst/>
          </a:prstGeom>
        </p:spPr>
        <p:txBody>
          <a:bodyPr vert="horz" lIns="91440" tIns="45720" rIns="91440" bIns="45720" rtlCol="0">
            <a:normAutofit fontScale="9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zh-CN" altLang="en-US"/>
              <a:t>接下来出现了 TCP/IP 技术，解决了流量控制问题</a:t>
            </a:r>
            <a:endParaRPr lang="zh-CN" altLang="en-US"/>
          </a:p>
        </p:txBody>
      </p:sp>
      <p:sp>
        <p:nvSpPr>
          <p:cNvPr id="8" name="内容占位符 2"/>
          <p:cNvSpPr/>
          <p:nvPr/>
        </p:nvSpPr>
        <p:spPr>
          <a:xfrm>
            <a:off x="838200" y="3677285"/>
            <a:ext cx="10515600" cy="1497330"/>
          </a:xfrm>
          <a:prstGeom prst="rect">
            <a:avLst/>
          </a:prstGeom>
        </p:spPr>
        <p:txBody>
          <a:bodyPr vert="horz" lIns="91440" tIns="45720" rIns="91440" bIns="45720" rtlCol="0">
            <a:normAutofit fontScale="9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zh-CN" altLang="en-US"/>
              <a:t>通过部署一个分布式代理的“网”，可以维护作为底层基础设施的一部分，而不是应用程序本身，并且通过提供集中的API来分析和操作这种流量，Service Mesh为运行时操作提供了标准化的机制， 组织——包括确保可靠性，安全性和可视性的方法。</a:t>
            </a:r>
            <a:endParaRPr lang="zh-CN" altLang="en-US"/>
          </a:p>
        </p:txBody>
      </p:sp>
      <p:sp>
        <p:nvSpPr>
          <p:cNvPr id="9" name="内容占位符 2"/>
          <p:cNvSpPr/>
          <p:nvPr/>
        </p:nvSpPr>
        <p:spPr>
          <a:xfrm>
            <a:off x="838200" y="5174615"/>
            <a:ext cx="10515600" cy="1155700"/>
          </a:xfrm>
          <a:prstGeom prst="rect">
            <a:avLst/>
          </a:prstGeom>
        </p:spPr>
        <p:txBody>
          <a:bodyPr vert="horz" lIns="91440" tIns="45720" rIns="91440" bIns="45720" rtlCol="0">
            <a:normAutofit fontScale="9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zh-CN" altLang="en-US"/>
              <a:t>Service Mesh服务网格是一个基础设施层，功能在于处理服务间通信，职责是负责实现请求的可靠传递。在实践中，服务网格通常实现为轻量级网络代理，通常与应用程序部署在一起，但是对应用程序透明。</a:t>
            </a:r>
            <a:endParaRPr lang="zh-CN" altLang="en-US"/>
          </a:p>
        </p:txBody>
      </p:sp>
    </p:spTree>
  </p:cSld>
  <p:clrMapOvr>
    <a:masterClrMapping/>
  </p:clrMapOvr>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3197</Words>
  <Application>WPS 演示</Application>
  <PresentationFormat>宽屏</PresentationFormat>
  <Paragraphs>184</Paragraphs>
  <Slides>29</Slides>
  <Notes>10</Notes>
  <HiddenSlides>0</HiddenSlides>
  <MMClips>2</MMClips>
  <ScaleCrop>false</ScaleCrop>
  <HeadingPairs>
    <vt:vector size="6" baseType="variant">
      <vt:variant>
        <vt:lpstr>已用的字体</vt:lpstr>
      </vt:variant>
      <vt:variant>
        <vt:i4>10</vt:i4>
      </vt:variant>
      <vt:variant>
        <vt:lpstr>主题</vt:lpstr>
      </vt:variant>
      <vt:variant>
        <vt:i4>1</vt:i4>
      </vt:variant>
      <vt:variant>
        <vt:lpstr>幻灯片标题</vt:lpstr>
      </vt:variant>
      <vt:variant>
        <vt:i4>29</vt:i4>
      </vt:variant>
    </vt:vector>
  </HeadingPairs>
  <TitlesOfParts>
    <vt:vector size="40" baseType="lpstr">
      <vt:lpstr>Arial</vt:lpstr>
      <vt:lpstr>宋体</vt:lpstr>
      <vt:lpstr>Wingdings</vt:lpstr>
      <vt:lpstr>黑体</vt:lpstr>
      <vt:lpstr>华文行楷</vt:lpstr>
      <vt:lpstr>Calibri</vt:lpstr>
      <vt:lpstr>微软雅黑</vt:lpstr>
      <vt:lpstr>Arial Unicode MS</vt:lpstr>
      <vt:lpstr>Calibri Light</vt:lpstr>
      <vt:lpstr>MS PGothic</vt:lpstr>
      <vt:lpstr>Office 主题</vt:lpstr>
      <vt:lpstr>PowerPoint 演示文稿</vt:lpstr>
      <vt:lpstr>云原生の前世今生</vt:lpstr>
      <vt:lpstr>Redis单副本</vt:lpstr>
      <vt:lpstr>应用场景：   Redis单副本Redis单副本，采用单个Redis节点部署架构，没有备用节点实时同步数据，不提供数据持久化和备份策略，适用于数据可靠性要求不高的纯缓存业务场景。</vt:lpstr>
      <vt:lpstr>   单机时代   </vt:lpstr>
      <vt:lpstr>   集群时代   </vt:lpstr>
      <vt:lpstr>   分布式时代   </vt:lpstr>
      <vt:lpstr>传统互联网架构变迁</vt:lpstr>
      <vt:lpstr>   分布式时代   </vt:lpstr>
      <vt:lpstr>   Service Mesh 的演进历程   </vt:lpstr>
      <vt:lpstr>   为什么需要Istio   </vt:lpstr>
      <vt:lpstr>   未来时代   </vt:lpstr>
      <vt:lpstr>   Istio  5H   </vt:lpstr>
      <vt:lpstr>   Istio  组件   </vt:lpstr>
      <vt:lpstr>PowerPoint 演示文稿</vt:lpstr>
      <vt:lpstr>PowerPoint 演示文稿</vt:lpstr>
      <vt:lpstr>ServiceMesh&amp;Istio</vt:lpstr>
      <vt:lpstr>PowerPoint 演示文稿</vt:lpstr>
      <vt:lpstr>微服务的社会学</vt:lpstr>
      <vt:lpstr>   流量监测和实验展示   </vt:lpstr>
      <vt:lpstr>PowerPoint 演示文稿</vt:lpstr>
      <vt:lpstr>PowerPoint 演示文稿</vt:lpstr>
      <vt:lpstr>   为什么需要Istio   </vt:lpstr>
      <vt:lpstr>PowerPoint 演示文稿</vt:lpstr>
      <vt:lpstr>   BookInfo试用   </vt:lpstr>
      <vt:lpstr>PowerPoint 演示文稿</vt:lpstr>
      <vt:lpstr>微服务的社会学</vt:lpstr>
      <vt:lpstr>PowerPoint 演示文稿</vt:lpstr>
      <vt:lpstr>PowerPoint 演示文稿</vt:lpstr>
    </vt:vector>
  </TitlesOfParts>
  <Company>微软中国</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dreamsummit</dc:creator>
  <cp:lastModifiedBy>刘雨生</cp:lastModifiedBy>
  <cp:revision>41</cp:revision>
  <dcterms:created xsi:type="dcterms:W3CDTF">2018-11-14T04:08:00Z</dcterms:created>
  <dcterms:modified xsi:type="dcterms:W3CDTF">2019-02-15T08:50:39Z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2052-11.1.0.8214</vt:lpwstr>
  </property>
  <property fmtid="{D5CDD505-2E9C-101B-9397-08002B2CF9AE}" pid="3" name="KSORubyTemplateID">
    <vt:lpwstr>13</vt:lpwstr>
  </property>
</Properties>
</file>

<file path=docProps/thumbnail.jpeg>
</file>